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25"/>
  </p:notesMasterIdLst>
  <p:sldIdLst>
    <p:sldId id="257" r:id="rId2"/>
    <p:sldId id="256" r:id="rId3"/>
    <p:sldId id="266" r:id="rId4"/>
    <p:sldId id="272" r:id="rId5"/>
    <p:sldId id="267" r:id="rId6"/>
    <p:sldId id="290" r:id="rId7"/>
    <p:sldId id="285" r:id="rId8"/>
    <p:sldId id="274" r:id="rId9"/>
    <p:sldId id="296" r:id="rId10"/>
    <p:sldId id="275" r:id="rId11"/>
    <p:sldId id="276" r:id="rId12"/>
    <p:sldId id="288" r:id="rId13"/>
    <p:sldId id="287" r:id="rId14"/>
    <p:sldId id="289" r:id="rId15"/>
    <p:sldId id="281" r:id="rId16"/>
    <p:sldId id="282" r:id="rId17"/>
    <p:sldId id="299" r:id="rId18"/>
    <p:sldId id="301" r:id="rId19"/>
    <p:sldId id="300" r:id="rId20"/>
    <p:sldId id="298" r:id="rId21"/>
    <p:sldId id="302" r:id="rId22"/>
    <p:sldId id="286" r:id="rId23"/>
    <p:sldId id="284" r:id="rId2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05" autoAdjust="0"/>
    <p:restoredTop sz="93988" autoAdjust="0"/>
  </p:normalViewPr>
  <p:slideViewPr>
    <p:cSldViewPr snapToGrid="0">
      <p:cViewPr varScale="1">
        <p:scale>
          <a:sx n="82" d="100"/>
          <a:sy n="82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BFB16-0DF0-463C-8748-5F444A4D0FA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090629-AAF0-434F-B6DE-0288D91F1E46}">
      <dgm:prSet phldrT="[Text]" custT="1"/>
      <dgm:spPr/>
      <dgm:t>
        <a:bodyPr/>
        <a:lstStyle/>
        <a:p>
          <a:r>
            <a:rPr lang="en-US" sz="2800" dirty="0"/>
            <a:t>DATA</a:t>
          </a:r>
          <a:endParaRPr lang="en-US" sz="5700" dirty="0"/>
        </a:p>
      </dgm:t>
    </dgm:pt>
    <dgm:pt modelId="{C4465AF4-638E-403A-854F-1CBE07D735BC}" type="parTrans" cxnId="{AD43120F-7170-43DB-A9C7-F478777B0E14}">
      <dgm:prSet/>
      <dgm:spPr/>
      <dgm:t>
        <a:bodyPr/>
        <a:lstStyle/>
        <a:p>
          <a:endParaRPr lang="en-US"/>
        </a:p>
      </dgm:t>
    </dgm:pt>
    <dgm:pt modelId="{7510615B-8A4D-45F8-9BFE-61E0952784A2}" type="sibTrans" cxnId="{AD43120F-7170-43DB-A9C7-F478777B0E14}">
      <dgm:prSet/>
      <dgm:spPr/>
      <dgm:t>
        <a:bodyPr/>
        <a:lstStyle/>
        <a:p>
          <a:endParaRPr lang="en-US"/>
        </a:p>
      </dgm:t>
    </dgm:pt>
    <dgm:pt modelId="{03A95747-BBB0-4384-BACC-3F9519C1F7D3}">
      <dgm:prSet phldrT="[Text]" custT="1"/>
      <dgm:spPr/>
      <dgm:t>
        <a:bodyPr/>
        <a:lstStyle/>
        <a:p>
          <a:r>
            <a:rPr lang="en-US" sz="2400" dirty="0"/>
            <a:t>User Content filtering</a:t>
          </a:r>
        </a:p>
      </dgm:t>
    </dgm:pt>
    <dgm:pt modelId="{5D564786-AAB6-4E60-8C16-58EB4387039C}" type="parTrans" cxnId="{4ACA105D-DBF5-45EA-B04C-6A705424DE58}">
      <dgm:prSet/>
      <dgm:spPr/>
      <dgm:t>
        <a:bodyPr/>
        <a:lstStyle/>
        <a:p>
          <a:endParaRPr lang="en-US"/>
        </a:p>
      </dgm:t>
    </dgm:pt>
    <dgm:pt modelId="{D0EECAC8-0012-4B9B-B7DB-E86025EF6D06}" type="sibTrans" cxnId="{4ACA105D-DBF5-45EA-B04C-6A705424DE58}">
      <dgm:prSet/>
      <dgm:spPr/>
      <dgm:t>
        <a:bodyPr/>
        <a:lstStyle/>
        <a:p>
          <a:endParaRPr lang="en-US"/>
        </a:p>
      </dgm:t>
    </dgm:pt>
    <dgm:pt modelId="{A354D93E-F3FD-4E34-86C8-1D90C292839F}">
      <dgm:prSet phldrT="[Text]" custT="1"/>
      <dgm:spPr>
        <a:ln w="38100">
          <a:solidFill>
            <a:srgbClr val="00B050"/>
          </a:solidFill>
        </a:ln>
      </dgm:spPr>
      <dgm:t>
        <a:bodyPr/>
        <a:lstStyle/>
        <a:p>
          <a:r>
            <a:rPr lang="en-US" sz="2400" dirty="0"/>
            <a:t>Item Content filtering</a:t>
          </a:r>
        </a:p>
      </dgm:t>
    </dgm:pt>
    <dgm:pt modelId="{6B0109C7-BB38-4677-9A09-D3FC3E134AE0}" type="parTrans" cxnId="{53DC2C5F-DD8B-4B8F-962E-7A118B714221}">
      <dgm:prSet/>
      <dgm:spPr/>
      <dgm:t>
        <a:bodyPr/>
        <a:lstStyle/>
        <a:p>
          <a:endParaRPr lang="en-US"/>
        </a:p>
      </dgm:t>
    </dgm:pt>
    <dgm:pt modelId="{ADA5C6BC-4269-483E-B1B2-4F6D4D424B2A}" type="sibTrans" cxnId="{53DC2C5F-DD8B-4B8F-962E-7A118B714221}">
      <dgm:prSet/>
      <dgm:spPr/>
      <dgm:t>
        <a:bodyPr/>
        <a:lstStyle/>
        <a:p>
          <a:endParaRPr lang="en-US"/>
        </a:p>
      </dgm:t>
    </dgm:pt>
    <dgm:pt modelId="{7D2FAE3F-AF85-42C4-8A12-D9A33E25E535}">
      <dgm:prSet custT="1"/>
      <dgm:spPr/>
      <dgm:t>
        <a:bodyPr/>
        <a:lstStyle/>
        <a:p>
          <a:r>
            <a:rPr lang="en-US" sz="2000" dirty="0"/>
            <a:t>Memory Based</a:t>
          </a:r>
        </a:p>
      </dgm:t>
    </dgm:pt>
    <dgm:pt modelId="{D2EADDFC-CDE3-4007-A303-06861903D177}" type="parTrans" cxnId="{1D831813-064E-4434-8424-AEB9538BEED1}">
      <dgm:prSet/>
      <dgm:spPr/>
      <dgm:t>
        <a:bodyPr/>
        <a:lstStyle/>
        <a:p>
          <a:endParaRPr lang="en-US"/>
        </a:p>
      </dgm:t>
    </dgm:pt>
    <dgm:pt modelId="{2357004A-7469-4BFB-97E8-F1D881D80041}" type="sibTrans" cxnId="{1D831813-064E-4434-8424-AEB9538BEED1}">
      <dgm:prSet/>
      <dgm:spPr/>
      <dgm:t>
        <a:bodyPr/>
        <a:lstStyle/>
        <a:p>
          <a:endParaRPr lang="en-US"/>
        </a:p>
      </dgm:t>
    </dgm:pt>
    <dgm:pt modelId="{B69DB630-F56C-4B62-AF81-B30F6D952ED2}">
      <dgm:prSet custT="1"/>
      <dgm:spPr/>
      <dgm:t>
        <a:bodyPr/>
        <a:lstStyle/>
        <a:p>
          <a:r>
            <a:rPr lang="en-US" sz="1800" dirty="0"/>
            <a:t>Model Based</a:t>
          </a:r>
        </a:p>
      </dgm:t>
    </dgm:pt>
    <dgm:pt modelId="{0E424333-9723-4671-8DF4-8E4E9B100911}" type="parTrans" cxnId="{5B78B3B5-264B-486C-AD32-94640880792F}">
      <dgm:prSet/>
      <dgm:spPr/>
      <dgm:t>
        <a:bodyPr/>
        <a:lstStyle/>
        <a:p>
          <a:endParaRPr lang="en-US"/>
        </a:p>
      </dgm:t>
    </dgm:pt>
    <dgm:pt modelId="{0EE1A6A5-3C07-4672-9B79-10CA9E4009D0}" type="sibTrans" cxnId="{5B78B3B5-264B-486C-AD32-94640880792F}">
      <dgm:prSet/>
      <dgm:spPr/>
      <dgm:t>
        <a:bodyPr/>
        <a:lstStyle/>
        <a:p>
          <a:endParaRPr lang="en-US"/>
        </a:p>
      </dgm:t>
    </dgm:pt>
    <dgm:pt modelId="{D69D6CE5-D368-4D78-83CA-3B5EEC52676F}">
      <dgm:prSet custT="1"/>
      <dgm:spPr>
        <a:ln w="38100">
          <a:solidFill>
            <a:srgbClr val="00B050"/>
          </a:solidFill>
        </a:ln>
      </dgm:spPr>
      <dgm:t>
        <a:bodyPr/>
        <a:lstStyle/>
        <a:p>
          <a:r>
            <a:rPr lang="en-US" sz="1800" dirty="0"/>
            <a:t>Memory Based</a:t>
          </a:r>
        </a:p>
      </dgm:t>
    </dgm:pt>
    <dgm:pt modelId="{211E565F-1A62-4409-AB92-07DCC58462B2}" type="parTrans" cxnId="{57AB7D2B-87BB-46CB-A77E-4F41F2FF445A}">
      <dgm:prSet/>
      <dgm:spPr/>
      <dgm:t>
        <a:bodyPr/>
        <a:lstStyle/>
        <a:p>
          <a:endParaRPr lang="en-US"/>
        </a:p>
      </dgm:t>
    </dgm:pt>
    <dgm:pt modelId="{60ABFAA5-FA06-4E4C-8CCB-5D561FCA7224}" type="sibTrans" cxnId="{57AB7D2B-87BB-46CB-A77E-4F41F2FF445A}">
      <dgm:prSet/>
      <dgm:spPr/>
      <dgm:t>
        <a:bodyPr/>
        <a:lstStyle/>
        <a:p>
          <a:endParaRPr lang="en-US"/>
        </a:p>
      </dgm:t>
    </dgm:pt>
    <dgm:pt modelId="{E7DC5DCC-F648-4033-8A7B-7867F851D13B}">
      <dgm:prSet custT="1"/>
      <dgm:spPr/>
      <dgm:t>
        <a:bodyPr/>
        <a:lstStyle/>
        <a:p>
          <a:r>
            <a:rPr lang="en-US" sz="1800" dirty="0"/>
            <a:t>Model Based</a:t>
          </a:r>
        </a:p>
      </dgm:t>
    </dgm:pt>
    <dgm:pt modelId="{03D62B4D-7BF9-4570-80CD-9C410550DC0E}" type="parTrans" cxnId="{BB807921-E91D-49B6-856C-8F487F0ADEC5}">
      <dgm:prSet/>
      <dgm:spPr/>
      <dgm:t>
        <a:bodyPr/>
        <a:lstStyle/>
        <a:p>
          <a:endParaRPr lang="en-US"/>
        </a:p>
      </dgm:t>
    </dgm:pt>
    <dgm:pt modelId="{F3993E8A-DC99-4636-9A3A-925ADD79E9A4}" type="sibTrans" cxnId="{BB807921-E91D-49B6-856C-8F487F0ADEC5}">
      <dgm:prSet/>
      <dgm:spPr/>
      <dgm:t>
        <a:bodyPr/>
        <a:lstStyle/>
        <a:p>
          <a:endParaRPr lang="en-US"/>
        </a:p>
      </dgm:t>
    </dgm:pt>
    <dgm:pt modelId="{C84DC86F-D488-4D49-BBCA-5506AD16E2E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dirty="0"/>
            <a:t>Content Based</a:t>
          </a:r>
        </a:p>
      </dgm:t>
    </dgm:pt>
    <dgm:pt modelId="{01C39EBF-7293-4AA7-867E-8E35ED1FD9C5}" type="parTrans" cxnId="{3C347339-B40B-4F94-BD9B-5749614B71E0}">
      <dgm:prSet/>
      <dgm:spPr/>
      <dgm:t>
        <a:bodyPr/>
        <a:lstStyle/>
        <a:p>
          <a:endParaRPr lang="en-US"/>
        </a:p>
      </dgm:t>
    </dgm:pt>
    <dgm:pt modelId="{EF30EDCA-DA5E-4500-8365-DFC533EB50F3}" type="sibTrans" cxnId="{3C347339-B40B-4F94-BD9B-5749614B71E0}">
      <dgm:prSet/>
      <dgm:spPr/>
      <dgm:t>
        <a:bodyPr/>
        <a:lstStyle/>
        <a:p>
          <a:endParaRPr lang="en-US"/>
        </a:p>
      </dgm:t>
    </dgm:pt>
    <dgm:pt modelId="{76BE127D-4544-4007-A708-BD77804ABBC4}">
      <dgm:prSet custT="1"/>
      <dgm:spPr/>
      <dgm:t>
        <a:bodyPr/>
        <a:lstStyle/>
        <a:p>
          <a:r>
            <a:rPr lang="en-US" sz="1600" dirty="0"/>
            <a:t>Collaborative</a:t>
          </a:r>
        </a:p>
      </dgm:t>
    </dgm:pt>
    <dgm:pt modelId="{9879F6B0-FBD3-4993-A29B-1997DA3602AD}" type="parTrans" cxnId="{7E4261E8-148D-41AD-94E5-C870464D8283}">
      <dgm:prSet/>
      <dgm:spPr/>
      <dgm:t>
        <a:bodyPr/>
        <a:lstStyle/>
        <a:p>
          <a:endParaRPr lang="en-US"/>
        </a:p>
      </dgm:t>
    </dgm:pt>
    <dgm:pt modelId="{CB8CF8EE-8C96-4DDA-A0CC-7075789417A9}" type="sibTrans" cxnId="{7E4261E8-148D-41AD-94E5-C870464D8283}">
      <dgm:prSet/>
      <dgm:spPr/>
      <dgm:t>
        <a:bodyPr/>
        <a:lstStyle/>
        <a:p>
          <a:endParaRPr lang="en-US"/>
        </a:p>
      </dgm:t>
    </dgm:pt>
    <dgm:pt modelId="{0D3CFE40-50EE-4523-8822-3DB03A64B87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/>
            <a:t>Content Based</a:t>
          </a:r>
        </a:p>
      </dgm:t>
    </dgm:pt>
    <dgm:pt modelId="{D9E6C68C-DFE6-46AC-B628-F5CACC4322BB}" type="parTrans" cxnId="{AF6347BA-B1FD-417B-B07B-2E454B089E6D}">
      <dgm:prSet/>
      <dgm:spPr/>
      <dgm:t>
        <a:bodyPr/>
        <a:lstStyle/>
        <a:p>
          <a:endParaRPr lang="en-US"/>
        </a:p>
      </dgm:t>
    </dgm:pt>
    <dgm:pt modelId="{19F13F54-1EBC-4196-B75C-51A253CD5340}" type="sibTrans" cxnId="{AF6347BA-B1FD-417B-B07B-2E454B089E6D}">
      <dgm:prSet/>
      <dgm:spPr/>
      <dgm:t>
        <a:bodyPr/>
        <a:lstStyle/>
        <a:p>
          <a:endParaRPr lang="en-US"/>
        </a:p>
      </dgm:t>
    </dgm:pt>
    <dgm:pt modelId="{BA4AB5D1-E164-4825-8A90-C0A668363D12}">
      <dgm:prSet custT="1"/>
      <dgm:spPr/>
      <dgm:t>
        <a:bodyPr/>
        <a:lstStyle/>
        <a:p>
          <a:r>
            <a:rPr lang="en-US" sz="1600" dirty="0"/>
            <a:t>Collaborative</a:t>
          </a:r>
        </a:p>
      </dgm:t>
    </dgm:pt>
    <dgm:pt modelId="{0C77C498-1CC9-4B4D-A1C3-787B630A951D}" type="parTrans" cxnId="{9FBD7838-EC20-4A00-B17D-2EC72D1EE0AD}">
      <dgm:prSet/>
      <dgm:spPr/>
      <dgm:t>
        <a:bodyPr/>
        <a:lstStyle/>
        <a:p>
          <a:endParaRPr lang="en-US"/>
        </a:p>
      </dgm:t>
    </dgm:pt>
    <dgm:pt modelId="{CA1C732E-4375-4828-8C3B-78CCC484FA59}" type="sibTrans" cxnId="{9FBD7838-EC20-4A00-B17D-2EC72D1EE0AD}">
      <dgm:prSet/>
      <dgm:spPr/>
      <dgm:t>
        <a:bodyPr/>
        <a:lstStyle/>
        <a:p>
          <a:endParaRPr lang="en-US"/>
        </a:p>
      </dgm:t>
    </dgm:pt>
    <dgm:pt modelId="{A35B720D-82AD-46B1-B05B-9A28F61D7F7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dirty="0"/>
            <a:t>Content Based</a:t>
          </a:r>
        </a:p>
      </dgm:t>
    </dgm:pt>
    <dgm:pt modelId="{DB90563C-5996-484B-95F6-F893E1B43193}" type="parTrans" cxnId="{1C139A0D-CC33-47FA-9830-A72E7EA849BB}">
      <dgm:prSet/>
      <dgm:spPr/>
      <dgm:t>
        <a:bodyPr/>
        <a:lstStyle/>
        <a:p>
          <a:endParaRPr lang="en-US"/>
        </a:p>
      </dgm:t>
    </dgm:pt>
    <dgm:pt modelId="{48590A46-70A2-4E6D-A8B6-53859084C073}" type="sibTrans" cxnId="{1C139A0D-CC33-47FA-9830-A72E7EA849BB}">
      <dgm:prSet/>
      <dgm:spPr/>
      <dgm:t>
        <a:bodyPr/>
        <a:lstStyle/>
        <a:p>
          <a:endParaRPr lang="en-US"/>
        </a:p>
      </dgm:t>
    </dgm:pt>
    <dgm:pt modelId="{5A1BF1DD-A2CF-40A6-B0D2-11CFA139EF2A}">
      <dgm:prSet custT="1"/>
      <dgm:spPr/>
      <dgm:t>
        <a:bodyPr/>
        <a:lstStyle/>
        <a:p>
          <a:r>
            <a:rPr lang="en-US" sz="1600" dirty="0"/>
            <a:t>Collaborative</a:t>
          </a:r>
        </a:p>
      </dgm:t>
    </dgm:pt>
    <dgm:pt modelId="{E6637A21-5B2D-4F81-B877-8E45D7827E8D}" type="parTrans" cxnId="{C9739409-0FA7-41FC-A28C-C1D89634A069}">
      <dgm:prSet/>
      <dgm:spPr/>
      <dgm:t>
        <a:bodyPr/>
        <a:lstStyle/>
        <a:p>
          <a:endParaRPr lang="en-US"/>
        </a:p>
      </dgm:t>
    </dgm:pt>
    <dgm:pt modelId="{CC9B6E4E-31F1-425E-BD57-72A62DE4F470}" type="sibTrans" cxnId="{C9739409-0FA7-41FC-A28C-C1D89634A069}">
      <dgm:prSet/>
      <dgm:spPr/>
      <dgm:t>
        <a:bodyPr/>
        <a:lstStyle/>
        <a:p>
          <a:endParaRPr lang="en-US"/>
        </a:p>
      </dgm:t>
    </dgm:pt>
    <dgm:pt modelId="{CA511D16-02CE-45A2-A0BB-B4B6437039BB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dirty="0"/>
            <a:t>Content Based</a:t>
          </a:r>
        </a:p>
      </dgm:t>
    </dgm:pt>
    <dgm:pt modelId="{81DF7A7A-4776-450C-A169-FD547BA24413}" type="parTrans" cxnId="{6959760C-CE47-4F19-BBE2-DD7C6E75FF21}">
      <dgm:prSet/>
      <dgm:spPr/>
      <dgm:t>
        <a:bodyPr/>
        <a:lstStyle/>
        <a:p>
          <a:endParaRPr lang="en-US"/>
        </a:p>
      </dgm:t>
    </dgm:pt>
    <dgm:pt modelId="{772B7BED-1400-475A-BCA5-129D7B191343}" type="sibTrans" cxnId="{6959760C-CE47-4F19-BBE2-DD7C6E75FF21}">
      <dgm:prSet/>
      <dgm:spPr/>
      <dgm:t>
        <a:bodyPr/>
        <a:lstStyle/>
        <a:p>
          <a:endParaRPr lang="en-US"/>
        </a:p>
      </dgm:t>
    </dgm:pt>
    <dgm:pt modelId="{715D4F29-D25D-462E-845A-C940F01F6BFF}">
      <dgm:prSet custT="1"/>
      <dgm:spPr/>
      <dgm:t>
        <a:bodyPr/>
        <a:lstStyle/>
        <a:p>
          <a:r>
            <a:rPr lang="en-US" sz="1600" dirty="0"/>
            <a:t>Collaborative</a:t>
          </a:r>
        </a:p>
      </dgm:t>
    </dgm:pt>
    <dgm:pt modelId="{832BDAA3-0FDB-46EB-95B6-E4D473C11725}" type="parTrans" cxnId="{B9C5D341-DB75-44D1-A2A9-E9799392D995}">
      <dgm:prSet/>
      <dgm:spPr/>
      <dgm:t>
        <a:bodyPr/>
        <a:lstStyle/>
        <a:p>
          <a:endParaRPr lang="en-US"/>
        </a:p>
      </dgm:t>
    </dgm:pt>
    <dgm:pt modelId="{62184289-F386-4E6D-A985-38718590BB60}" type="sibTrans" cxnId="{B9C5D341-DB75-44D1-A2A9-E9799392D995}">
      <dgm:prSet/>
      <dgm:spPr/>
      <dgm:t>
        <a:bodyPr/>
        <a:lstStyle/>
        <a:p>
          <a:endParaRPr lang="en-US"/>
        </a:p>
      </dgm:t>
    </dgm:pt>
    <dgm:pt modelId="{50FBB72F-9A82-4E05-9057-A5513B981D28}" type="pres">
      <dgm:prSet presAssocID="{CF3BFB16-0DF0-463C-8748-5F444A4D0F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7A807D1F-7C48-4901-A4E8-D9D215912867}" type="pres">
      <dgm:prSet presAssocID="{FE090629-AAF0-434F-B6DE-0288D91F1E46}" presName="root1" presStyleCnt="0"/>
      <dgm:spPr/>
    </dgm:pt>
    <dgm:pt modelId="{E5707BFE-0E42-4C5E-BC7C-FAF0EEA093F3}" type="pres">
      <dgm:prSet presAssocID="{FE090629-AAF0-434F-B6DE-0288D91F1E46}" presName="LevelOneTextNode" presStyleLbl="node0" presStyleIdx="0" presStyleCnt="1" custScaleX="146410" custScaleY="133100" custLinFactX="-100000" custLinFactNeighborX="-145039" custLinFactNeighborY="2678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A4C62A55-EA36-4359-9A8D-670A89579083}" type="pres">
      <dgm:prSet presAssocID="{FE090629-AAF0-434F-B6DE-0288D91F1E46}" presName="level2hierChild" presStyleCnt="0"/>
      <dgm:spPr/>
    </dgm:pt>
    <dgm:pt modelId="{D6F02721-3123-4258-A528-F938B2837A74}" type="pres">
      <dgm:prSet presAssocID="{5D564786-AAB6-4E60-8C16-58EB4387039C}" presName="conn2-1" presStyleLbl="parChTrans1D2" presStyleIdx="0" presStyleCnt="2"/>
      <dgm:spPr/>
      <dgm:t>
        <a:bodyPr/>
        <a:lstStyle/>
        <a:p>
          <a:pPr rtl="1"/>
          <a:endParaRPr lang="he-IL"/>
        </a:p>
      </dgm:t>
    </dgm:pt>
    <dgm:pt modelId="{8BEC0822-B6B1-4789-B758-2DB85E3565C2}" type="pres">
      <dgm:prSet presAssocID="{5D564786-AAB6-4E60-8C16-58EB4387039C}" presName="connTx" presStyleLbl="parChTrans1D2" presStyleIdx="0" presStyleCnt="2"/>
      <dgm:spPr/>
      <dgm:t>
        <a:bodyPr/>
        <a:lstStyle/>
        <a:p>
          <a:pPr rtl="1"/>
          <a:endParaRPr lang="he-IL"/>
        </a:p>
      </dgm:t>
    </dgm:pt>
    <dgm:pt modelId="{C6D7FCA5-1215-42C1-9508-A8E8237B6C85}" type="pres">
      <dgm:prSet presAssocID="{03A95747-BBB0-4384-BACC-3F9519C1F7D3}" presName="root2" presStyleCnt="0"/>
      <dgm:spPr/>
    </dgm:pt>
    <dgm:pt modelId="{0226B61A-FBFB-4A21-BE4D-C56FEDA12685}" type="pres">
      <dgm:prSet presAssocID="{03A95747-BBB0-4384-BACC-3F9519C1F7D3}" presName="LevelTwoTextNode" presStyleLbl="node2" presStyleIdx="0" presStyleCnt="2" custAng="0" custScaleX="294738" custScaleY="146410" custLinFactX="-5134" custLinFactNeighborX="-100000" custLinFactNeighborY="-5356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D49EA58E-D074-457F-BC6C-05F76D1B77AB}" type="pres">
      <dgm:prSet presAssocID="{03A95747-BBB0-4384-BACC-3F9519C1F7D3}" presName="level3hierChild" presStyleCnt="0"/>
      <dgm:spPr/>
    </dgm:pt>
    <dgm:pt modelId="{670E59AE-2EF2-4E4A-B36B-E4211C5B2433}" type="pres">
      <dgm:prSet presAssocID="{D2EADDFC-CDE3-4007-A303-06861903D177}" presName="conn2-1" presStyleLbl="parChTrans1D3" presStyleIdx="0" presStyleCnt="4"/>
      <dgm:spPr/>
      <dgm:t>
        <a:bodyPr/>
        <a:lstStyle/>
        <a:p>
          <a:pPr rtl="1"/>
          <a:endParaRPr lang="he-IL"/>
        </a:p>
      </dgm:t>
    </dgm:pt>
    <dgm:pt modelId="{3AF2852F-EEAE-4E51-8800-64309CD49A77}" type="pres">
      <dgm:prSet presAssocID="{D2EADDFC-CDE3-4007-A303-06861903D177}" presName="connTx" presStyleLbl="parChTrans1D3" presStyleIdx="0" presStyleCnt="4"/>
      <dgm:spPr/>
      <dgm:t>
        <a:bodyPr/>
        <a:lstStyle/>
        <a:p>
          <a:pPr rtl="1"/>
          <a:endParaRPr lang="he-IL"/>
        </a:p>
      </dgm:t>
    </dgm:pt>
    <dgm:pt modelId="{17A4EF4E-8720-480A-943C-D0206610C113}" type="pres">
      <dgm:prSet presAssocID="{7D2FAE3F-AF85-42C4-8A12-D9A33E25E535}" presName="root2" presStyleCnt="0"/>
      <dgm:spPr/>
    </dgm:pt>
    <dgm:pt modelId="{3C35C96C-5FE1-4318-BAE6-7D4CC6E81E40}" type="pres">
      <dgm:prSet presAssocID="{7D2FAE3F-AF85-42C4-8A12-D9A33E25E535}" presName="LevelTwoTextNode" presStyleLbl="node3" presStyleIdx="0" presStyleCnt="4" custScaleX="146410" custLinFactNeighborX="-74091" custLinFactNeighborY="-357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861D8FA8-42C0-4CB6-A465-62EAFA58B86B}" type="pres">
      <dgm:prSet presAssocID="{7D2FAE3F-AF85-42C4-8A12-D9A33E25E535}" presName="level3hierChild" presStyleCnt="0"/>
      <dgm:spPr/>
    </dgm:pt>
    <dgm:pt modelId="{B682A3C9-60EB-49F3-806D-F81A4F4D0FE6}" type="pres">
      <dgm:prSet presAssocID="{01C39EBF-7293-4AA7-867E-8E35ED1FD9C5}" presName="conn2-1" presStyleLbl="parChTrans1D4" presStyleIdx="0" presStyleCnt="8"/>
      <dgm:spPr/>
      <dgm:t>
        <a:bodyPr/>
        <a:lstStyle/>
        <a:p>
          <a:pPr rtl="1"/>
          <a:endParaRPr lang="he-IL"/>
        </a:p>
      </dgm:t>
    </dgm:pt>
    <dgm:pt modelId="{56C46ED7-4492-4A7F-944D-798FC4DFF072}" type="pres">
      <dgm:prSet presAssocID="{01C39EBF-7293-4AA7-867E-8E35ED1FD9C5}" presName="connTx" presStyleLbl="parChTrans1D4" presStyleIdx="0" presStyleCnt="8"/>
      <dgm:spPr/>
      <dgm:t>
        <a:bodyPr/>
        <a:lstStyle/>
        <a:p>
          <a:pPr rtl="1"/>
          <a:endParaRPr lang="he-IL"/>
        </a:p>
      </dgm:t>
    </dgm:pt>
    <dgm:pt modelId="{0A44B28E-E343-4186-9922-1455E469FCBF}" type="pres">
      <dgm:prSet presAssocID="{C84DC86F-D488-4D49-BBCA-5506AD16E2E8}" presName="root2" presStyleCnt="0"/>
      <dgm:spPr/>
    </dgm:pt>
    <dgm:pt modelId="{CD4F0E14-3DBC-404B-B74B-468257B6B0A2}" type="pres">
      <dgm:prSet presAssocID="{C84DC86F-D488-4D49-BBCA-5506AD16E2E8}" presName="LevelTwoTextNode" presStyleLbl="node4" presStyleIdx="0" presStyleCnt="8" custScaleX="161051" custLinFactNeighborX="-5360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AB794295-74F1-4FBD-AC8F-11FB025799B8}" type="pres">
      <dgm:prSet presAssocID="{C84DC86F-D488-4D49-BBCA-5506AD16E2E8}" presName="level3hierChild" presStyleCnt="0"/>
      <dgm:spPr/>
    </dgm:pt>
    <dgm:pt modelId="{66F7BFCD-35D9-45F3-B417-E7D36BDB70AF}" type="pres">
      <dgm:prSet presAssocID="{9879F6B0-FBD3-4993-A29B-1997DA3602AD}" presName="conn2-1" presStyleLbl="parChTrans1D4" presStyleIdx="1" presStyleCnt="8"/>
      <dgm:spPr/>
      <dgm:t>
        <a:bodyPr/>
        <a:lstStyle/>
        <a:p>
          <a:pPr rtl="1"/>
          <a:endParaRPr lang="he-IL"/>
        </a:p>
      </dgm:t>
    </dgm:pt>
    <dgm:pt modelId="{8014F9CC-A78B-4FB6-9A4B-809E9C8E2F40}" type="pres">
      <dgm:prSet presAssocID="{9879F6B0-FBD3-4993-A29B-1997DA3602AD}" presName="connTx" presStyleLbl="parChTrans1D4" presStyleIdx="1" presStyleCnt="8"/>
      <dgm:spPr/>
      <dgm:t>
        <a:bodyPr/>
        <a:lstStyle/>
        <a:p>
          <a:pPr rtl="1"/>
          <a:endParaRPr lang="he-IL"/>
        </a:p>
      </dgm:t>
    </dgm:pt>
    <dgm:pt modelId="{8B0B55FC-5727-4471-9924-57FE3A8163F9}" type="pres">
      <dgm:prSet presAssocID="{76BE127D-4544-4007-A708-BD77804ABBC4}" presName="root2" presStyleCnt="0"/>
      <dgm:spPr/>
    </dgm:pt>
    <dgm:pt modelId="{8EB58B6B-AC43-4370-B417-219803A47A87}" type="pres">
      <dgm:prSet presAssocID="{76BE127D-4544-4007-A708-BD77804ABBC4}" presName="LevelTwoTextNode" presStyleLbl="node4" presStyleIdx="1" presStyleCnt="8" custScaleX="161051" custLinFactNeighborX="-5360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3589162D-9C65-4D97-B5EA-9A04ED2394E0}" type="pres">
      <dgm:prSet presAssocID="{76BE127D-4544-4007-A708-BD77804ABBC4}" presName="level3hierChild" presStyleCnt="0"/>
      <dgm:spPr/>
    </dgm:pt>
    <dgm:pt modelId="{E2B87A60-8E86-42B9-A9E4-48609DAED380}" type="pres">
      <dgm:prSet presAssocID="{0E424333-9723-4671-8DF4-8E4E9B100911}" presName="conn2-1" presStyleLbl="parChTrans1D3" presStyleIdx="1" presStyleCnt="4"/>
      <dgm:spPr/>
      <dgm:t>
        <a:bodyPr/>
        <a:lstStyle/>
        <a:p>
          <a:pPr rtl="1"/>
          <a:endParaRPr lang="he-IL"/>
        </a:p>
      </dgm:t>
    </dgm:pt>
    <dgm:pt modelId="{4EF7E6C9-609E-448D-AC4C-BC59C6821B90}" type="pres">
      <dgm:prSet presAssocID="{0E424333-9723-4671-8DF4-8E4E9B100911}" presName="connTx" presStyleLbl="parChTrans1D3" presStyleIdx="1" presStyleCnt="4"/>
      <dgm:spPr/>
      <dgm:t>
        <a:bodyPr/>
        <a:lstStyle/>
        <a:p>
          <a:pPr rtl="1"/>
          <a:endParaRPr lang="he-IL"/>
        </a:p>
      </dgm:t>
    </dgm:pt>
    <dgm:pt modelId="{3D425A14-E5CD-4DFE-84C1-EA3358C7928E}" type="pres">
      <dgm:prSet presAssocID="{B69DB630-F56C-4B62-AF81-B30F6D952ED2}" presName="root2" presStyleCnt="0"/>
      <dgm:spPr/>
    </dgm:pt>
    <dgm:pt modelId="{46E7EBE6-1C7F-425D-A301-C5A84249745F}" type="pres">
      <dgm:prSet presAssocID="{B69DB630-F56C-4B62-AF81-B30F6D952ED2}" presName="LevelTwoTextNode" presStyleLbl="node3" presStyleIdx="1" presStyleCnt="4" custScaleX="146410" custLinFactNeighborX="-74091" custLinFactNeighborY="-357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2D3D0764-B7AF-4A1B-B77E-63E5574C1C0C}" type="pres">
      <dgm:prSet presAssocID="{B69DB630-F56C-4B62-AF81-B30F6D952ED2}" presName="level3hierChild" presStyleCnt="0"/>
      <dgm:spPr/>
    </dgm:pt>
    <dgm:pt modelId="{6091F517-DEC1-468B-BE58-1B24A1CD5DE5}" type="pres">
      <dgm:prSet presAssocID="{D9E6C68C-DFE6-46AC-B628-F5CACC4322BB}" presName="conn2-1" presStyleLbl="parChTrans1D4" presStyleIdx="2" presStyleCnt="8"/>
      <dgm:spPr/>
      <dgm:t>
        <a:bodyPr/>
        <a:lstStyle/>
        <a:p>
          <a:pPr rtl="1"/>
          <a:endParaRPr lang="he-IL"/>
        </a:p>
      </dgm:t>
    </dgm:pt>
    <dgm:pt modelId="{3889E779-86C9-48FC-892E-BE235182FFD4}" type="pres">
      <dgm:prSet presAssocID="{D9E6C68C-DFE6-46AC-B628-F5CACC4322BB}" presName="connTx" presStyleLbl="parChTrans1D4" presStyleIdx="2" presStyleCnt="8"/>
      <dgm:spPr/>
      <dgm:t>
        <a:bodyPr/>
        <a:lstStyle/>
        <a:p>
          <a:pPr rtl="1"/>
          <a:endParaRPr lang="he-IL"/>
        </a:p>
      </dgm:t>
    </dgm:pt>
    <dgm:pt modelId="{75826E09-8E75-4483-8AF5-EE25A3EB7B2E}" type="pres">
      <dgm:prSet presAssocID="{0D3CFE40-50EE-4523-8822-3DB03A64B87A}" presName="root2" presStyleCnt="0"/>
      <dgm:spPr/>
    </dgm:pt>
    <dgm:pt modelId="{A836DF41-3B30-4B30-B6D5-F237165C56DC}" type="pres">
      <dgm:prSet presAssocID="{0D3CFE40-50EE-4523-8822-3DB03A64B87A}" presName="LevelTwoTextNode" presStyleLbl="node4" presStyleIdx="2" presStyleCnt="8" custScaleX="161051" custLinFactNeighborX="-5360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0E4654A5-56B8-4B66-8BB1-46846C11A949}" type="pres">
      <dgm:prSet presAssocID="{0D3CFE40-50EE-4523-8822-3DB03A64B87A}" presName="level3hierChild" presStyleCnt="0"/>
      <dgm:spPr/>
    </dgm:pt>
    <dgm:pt modelId="{A74F1185-20B8-48A3-A012-5F4F3CEFA4F8}" type="pres">
      <dgm:prSet presAssocID="{0C77C498-1CC9-4B4D-A1C3-787B630A951D}" presName="conn2-1" presStyleLbl="parChTrans1D4" presStyleIdx="3" presStyleCnt="8"/>
      <dgm:spPr/>
      <dgm:t>
        <a:bodyPr/>
        <a:lstStyle/>
        <a:p>
          <a:pPr rtl="1"/>
          <a:endParaRPr lang="he-IL"/>
        </a:p>
      </dgm:t>
    </dgm:pt>
    <dgm:pt modelId="{5A8DCEA7-A3A4-4EC5-ADC4-8A92704D3FAE}" type="pres">
      <dgm:prSet presAssocID="{0C77C498-1CC9-4B4D-A1C3-787B630A951D}" presName="connTx" presStyleLbl="parChTrans1D4" presStyleIdx="3" presStyleCnt="8"/>
      <dgm:spPr/>
      <dgm:t>
        <a:bodyPr/>
        <a:lstStyle/>
        <a:p>
          <a:pPr rtl="1"/>
          <a:endParaRPr lang="he-IL"/>
        </a:p>
      </dgm:t>
    </dgm:pt>
    <dgm:pt modelId="{80DF2411-86E4-48EB-A8D8-D2B2D1EF6165}" type="pres">
      <dgm:prSet presAssocID="{BA4AB5D1-E164-4825-8A90-C0A668363D12}" presName="root2" presStyleCnt="0"/>
      <dgm:spPr/>
    </dgm:pt>
    <dgm:pt modelId="{2E509B77-A186-4707-8469-9FAD8ACCF9A2}" type="pres">
      <dgm:prSet presAssocID="{BA4AB5D1-E164-4825-8A90-C0A668363D12}" presName="LevelTwoTextNode" presStyleLbl="node4" presStyleIdx="3" presStyleCnt="8" custScaleX="161051" custLinFactNeighborX="-5360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C51BA798-7473-40B1-B2B5-D8B503B724CD}" type="pres">
      <dgm:prSet presAssocID="{BA4AB5D1-E164-4825-8A90-C0A668363D12}" presName="level3hierChild" presStyleCnt="0"/>
      <dgm:spPr/>
    </dgm:pt>
    <dgm:pt modelId="{D8744BAE-1968-4DB5-BDC5-0217AA753B04}" type="pres">
      <dgm:prSet presAssocID="{6B0109C7-BB38-4677-9A09-D3FC3E134AE0}" presName="conn2-1" presStyleLbl="parChTrans1D2" presStyleIdx="1" presStyleCnt="2"/>
      <dgm:spPr/>
      <dgm:t>
        <a:bodyPr/>
        <a:lstStyle/>
        <a:p>
          <a:pPr rtl="1"/>
          <a:endParaRPr lang="he-IL"/>
        </a:p>
      </dgm:t>
    </dgm:pt>
    <dgm:pt modelId="{9BAB83B5-46A9-4C3D-B663-3ABDB33D5490}" type="pres">
      <dgm:prSet presAssocID="{6B0109C7-BB38-4677-9A09-D3FC3E134AE0}" presName="connTx" presStyleLbl="parChTrans1D2" presStyleIdx="1" presStyleCnt="2"/>
      <dgm:spPr/>
      <dgm:t>
        <a:bodyPr/>
        <a:lstStyle/>
        <a:p>
          <a:pPr rtl="1"/>
          <a:endParaRPr lang="he-IL"/>
        </a:p>
      </dgm:t>
    </dgm:pt>
    <dgm:pt modelId="{B1313DF1-7BA4-44AB-8F11-6C3F321D679D}" type="pres">
      <dgm:prSet presAssocID="{A354D93E-F3FD-4E34-86C8-1D90C292839F}" presName="root2" presStyleCnt="0"/>
      <dgm:spPr/>
    </dgm:pt>
    <dgm:pt modelId="{91D001D8-AADE-4BE4-B1CD-574FC2065307}" type="pres">
      <dgm:prSet presAssocID="{A354D93E-F3FD-4E34-86C8-1D90C292839F}" presName="LevelTwoTextNode" presStyleLbl="node2" presStyleIdx="1" presStyleCnt="2" custAng="0" custScaleX="289654" custScaleY="146410" custLinFactX="-5134" custLinFactNeighborX="-100000" custLinFactNeighborY="-5356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EF58158E-B65F-46BE-AF9B-5EF35DEB5198}" type="pres">
      <dgm:prSet presAssocID="{A354D93E-F3FD-4E34-86C8-1D90C292839F}" presName="level3hierChild" presStyleCnt="0"/>
      <dgm:spPr/>
    </dgm:pt>
    <dgm:pt modelId="{8045E85A-E16C-44B1-9DAF-973C2A1CB564}" type="pres">
      <dgm:prSet presAssocID="{211E565F-1A62-4409-AB92-07DCC58462B2}" presName="conn2-1" presStyleLbl="parChTrans1D3" presStyleIdx="2" presStyleCnt="4"/>
      <dgm:spPr/>
      <dgm:t>
        <a:bodyPr/>
        <a:lstStyle/>
        <a:p>
          <a:pPr rtl="1"/>
          <a:endParaRPr lang="he-IL"/>
        </a:p>
      </dgm:t>
    </dgm:pt>
    <dgm:pt modelId="{5FB25238-3E6F-4193-A532-82295769DB34}" type="pres">
      <dgm:prSet presAssocID="{211E565F-1A62-4409-AB92-07DCC58462B2}" presName="connTx" presStyleLbl="parChTrans1D3" presStyleIdx="2" presStyleCnt="4"/>
      <dgm:spPr/>
      <dgm:t>
        <a:bodyPr/>
        <a:lstStyle/>
        <a:p>
          <a:pPr rtl="1"/>
          <a:endParaRPr lang="he-IL"/>
        </a:p>
      </dgm:t>
    </dgm:pt>
    <dgm:pt modelId="{63181181-634A-4117-98BF-3B3990D8E37F}" type="pres">
      <dgm:prSet presAssocID="{D69D6CE5-D368-4D78-83CA-3B5EEC52676F}" presName="root2" presStyleCnt="0"/>
      <dgm:spPr/>
    </dgm:pt>
    <dgm:pt modelId="{9BF54746-282A-4F1D-B328-6A909A3D2F7C}" type="pres">
      <dgm:prSet presAssocID="{D69D6CE5-D368-4D78-83CA-3B5EEC52676F}" presName="LevelTwoTextNode" presStyleLbl="node3" presStyleIdx="2" presStyleCnt="4" custScaleX="146410" custLinFactNeighborX="-74091" custLinFactNeighborY="-357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E17E7BB-A661-4923-8FFA-F78C5E73A319}" type="pres">
      <dgm:prSet presAssocID="{D69D6CE5-D368-4D78-83CA-3B5EEC52676F}" presName="level3hierChild" presStyleCnt="0"/>
      <dgm:spPr/>
    </dgm:pt>
    <dgm:pt modelId="{BDF1D224-6758-4592-A429-6992AF44FC27}" type="pres">
      <dgm:prSet presAssocID="{DB90563C-5996-484B-95F6-F893E1B43193}" presName="conn2-1" presStyleLbl="parChTrans1D4" presStyleIdx="4" presStyleCnt="8"/>
      <dgm:spPr/>
      <dgm:t>
        <a:bodyPr/>
        <a:lstStyle/>
        <a:p>
          <a:pPr rtl="1"/>
          <a:endParaRPr lang="he-IL"/>
        </a:p>
      </dgm:t>
    </dgm:pt>
    <dgm:pt modelId="{A4FCAD8C-7FDF-4ABC-A574-8ADB526B22BB}" type="pres">
      <dgm:prSet presAssocID="{DB90563C-5996-484B-95F6-F893E1B43193}" presName="connTx" presStyleLbl="parChTrans1D4" presStyleIdx="4" presStyleCnt="8"/>
      <dgm:spPr/>
      <dgm:t>
        <a:bodyPr/>
        <a:lstStyle/>
        <a:p>
          <a:pPr rtl="1"/>
          <a:endParaRPr lang="he-IL"/>
        </a:p>
      </dgm:t>
    </dgm:pt>
    <dgm:pt modelId="{E664FC33-297C-47FC-ADDC-474141EC3D73}" type="pres">
      <dgm:prSet presAssocID="{A35B720D-82AD-46B1-B05B-9A28F61D7F71}" presName="root2" presStyleCnt="0"/>
      <dgm:spPr/>
    </dgm:pt>
    <dgm:pt modelId="{0DCCF95F-EE7A-43FB-B50D-1C69E6F14830}" type="pres">
      <dgm:prSet presAssocID="{A35B720D-82AD-46B1-B05B-9A28F61D7F71}" presName="LevelTwoTextNode" presStyleLbl="node4" presStyleIdx="4" presStyleCnt="8" custScaleX="16105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60FB55F-B279-48EA-B5A1-886CA1C44179}" type="pres">
      <dgm:prSet presAssocID="{A35B720D-82AD-46B1-B05B-9A28F61D7F71}" presName="level3hierChild" presStyleCnt="0"/>
      <dgm:spPr/>
    </dgm:pt>
    <dgm:pt modelId="{9141D284-06AE-4A54-B890-57D30717D933}" type="pres">
      <dgm:prSet presAssocID="{E6637A21-5B2D-4F81-B877-8E45D7827E8D}" presName="conn2-1" presStyleLbl="parChTrans1D4" presStyleIdx="5" presStyleCnt="8"/>
      <dgm:spPr/>
      <dgm:t>
        <a:bodyPr/>
        <a:lstStyle/>
        <a:p>
          <a:pPr rtl="1"/>
          <a:endParaRPr lang="he-IL"/>
        </a:p>
      </dgm:t>
    </dgm:pt>
    <dgm:pt modelId="{FF3AA340-1DFD-4894-86DA-31C7E46CB343}" type="pres">
      <dgm:prSet presAssocID="{E6637A21-5B2D-4F81-B877-8E45D7827E8D}" presName="connTx" presStyleLbl="parChTrans1D4" presStyleIdx="5" presStyleCnt="8"/>
      <dgm:spPr/>
      <dgm:t>
        <a:bodyPr/>
        <a:lstStyle/>
        <a:p>
          <a:pPr rtl="1"/>
          <a:endParaRPr lang="he-IL"/>
        </a:p>
      </dgm:t>
    </dgm:pt>
    <dgm:pt modelId="{DC3DE35C-26A3-40D0-B2DE-4B58E433BAD3}" type="pres">
      <dgm:prSet presAssocID="{5A1BF1DD-A2CF-40A6-B0D2-11CFA139EF2A}" presName="root2" presStyleCnt="0"/>
      <dgm:spPr/>
    </dgm:pt>
    <dgm:pt modelId="{50F83E9E-4A29-43D4-A62A-C1B98BBFE789}" type="pres">
      <dgm:prSet presAssocID="{5A1BF1DD-A2CF-40A6-B0D2-11CFA139EF2A}" presName="LevelTwoTextNode" presStyleLbl="node4" presStyleIdx="5" presStyleCnt="8" custScaleX="16105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7EAE434F-2AB2-4C1E-B658-4659377AB739}" type="pres">
      <dgm:prSet presAssocID="{5A1BF1DD-A2CF-40A6-B0D2-11CFA139EF2A}" presName="level3hierChild" presStyleCnt="0"/>
      <dgm:spPr/>
    </dgm:pt>
    <dgm:pt modelId="{D3E4FBD9-A6F0-470A-A2CD-CE80A8886433}" type="pres">
      <dgm:prSet presAssocID="{03D62B4D-7BF9-4570-80CD-9C410550DC0E}" presName="conn2-1" presStyleLbl="parChTrans1D3" presStyleIdx="3" presStyleCnt="4"/>
      <dgm:spPr/>
      <dgm:t>
        <a:bodyPr/>
        <a:lstStyle/>
        <a:p>
          <a:pPr rtl="1"/>
          <a:endParaRPr lang="he-IL"/>
        </a:p>
      </dgm:t>
    </dgm:pt>
    <dgm:pt modelId="{26A0D701-6938-4BD6-8D6D-E065CD725F3B}" type="pres">
      <dgm:prSet presAssocID="{03D62B4D-7BF9-4570-80CD-9C410550DC0E}" presName="connTx" presStyleLbl="parChTrans1D3" presStyleIdx="3" presStyleCnt="4"/>
      <dgm:spPr/>
      <dgm:t>
        <a:bodyPr/>
        <a:lstStyle/>
        <a:p>
          <a:pPr rtl="1"/>
          <a:endParaRPr lang="he-IL"/>
        </a:p>
      </dgm:t>
    </dgm:pt>
    <dgm:pt modelId="{99C419C8-06A5-43FB-A869-B400A708FB2E}" type="pres">
      <dgm:prSet presAssocID="{E7DC5DCC-F648-4033-8A7B-7867F851D13B}" presName="root2" presStyleCnt="0"/>
      <dgm:spPr/>
    </dgm:pt>
    <dgm:pt modelId="{36605150-5C39-4380-8E1A-5F75A7E74B1D}" type="pres">
      <dgm:prSet presAssocID="{E7DC5DCC-F648-4033-8A7B-7867F851D13B}" presName="LevelTwoTextNode" presStyleLbl="node3" presStyleIdx="3" presStyleCnt="4" custScaleX="146410" custLinFactNeighborX="-74091" custLinFactNeighborY="-357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6AA07F8-1555-4C20-93EB-B487237DB7C4}" type="pres">
      <dgm:prSet presAssocID="{E7DC5DCC-F648-4033-8A7B-7867F851D13B}" presName="level3hierChild" presStyleCnt="0"/>
      <dgm:spPr/>
    </dgm:pt>
    <dgm:pt modelId="{9C9F2A13-D8FF-46D4-A1F4-78C4CC5BE5A5}" type="pres">
      <dgm:prSet presAssocID="{81DF7A7A-4776-450C-A169-FD547BA24413}" presName="conn2-1" presStyleLbl="parChTrans1D4" presStyleIdx="6" presStyleCnt="8"/>
      <dgm:spPr/>
      <dgm:t>
        <a:bodyPr/>
        <a:lstStyle/>
        <a:p>
          <a:pPr rtl="1"/>
          <a:endParaRPr lang="he-IL"/>
        </a:p>
      </dgm:t>
    </dgm:pt>
    <dgm:pt modelId="{7D7F1607-ED30-4622-990E-D2A796EBEFE8}" type="pres">
      <dgm:prSet presAssocID="{81DF7A7A-4776-450C-A169-FD547BA24413}" presName="connTx" presStyleLbl="parChTrans1D4" presStyleIdx="6" presStyleCnt="8"/>
      <dgm:spPr/>
      <dgm:t>
        <a:bodyPr/>
        <a:lstStyle/>
        <a:p>
          <a:pPr rtl="1"/>
          <a:endParaRPr lang="he-IL"/>
        </a:p>
      </dgm:t>
    </dgm:pt>
    <dgm:pt modelId="{54300AE1-5A53-41D2-A32A-07CB74DCD56A}" type="pres">
      <dgm:prSet presAssocID="{CA511D16-02CE-45A2-A0BB-B4B6437039BB}" presName="root2" presStyleCnt="0"/>
      <dgm:spPr/>
    </dgm:pt>
    <dgm:pt modelId="{0DD4C78E-D250-4291-B4A1-B2D5BDAB7C7B}" type="pres">
      <dgm:prSet presAssocID="{CA511D16-02CE-45A2-A0BB-B4B6437039BB}" presName="LevelTwoTextNode" presStyleLbl="node4" presStyleIdx="6" presStyleCnt="8" custScaleX="16105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29D78045-96AD-45BE-B5EE-376D8F9358EF}" type="pres">
      <dgm:prSet presAssocID="{CA511D16-02CE-45A2-A0BB-B4B6437039BB}" presName="level3hierChild" presStyleCnt="0"/>
      <dgm:spPr/>
    </dgm:pt>
    <dgm:pt modelId="{8201CA1D-A080-432D-B710-8D39E6DEE7B9}" type="pres">
      <dgm:prSet presAssocID="{832BDAA3-0FDB-46EB-95B6-E4D473C11725}" presName="conn2-1" presStyleLbl="parChTrans1D4" presStyleIdx="7" presStyleCnt="8"/>
      <dgm:spPr/>
      <dgm:t>
        <a:bodyPr/>
        <a:lstStyle/>
        <a:p>
          <a:pPr rtl="1"/>
          <a:endParaRPr lang="he-IL"/>
        </a:p>
      </dgm:t>
    </dgm:pt>
    <dgm:pt modelId="{233B2FFC-EF95-4C11-9966-5CB3D6067286}" type="pres">
      <dgm:prSet presAssocID="{832BDAA3-0FDB-46EB-95B6-E4D473C11725}" presName="connTx" presStyleLbl="parChTrans1D4" presStyleIdx="7" presStyleCnt="8"/>
      <dgm:spPr/>
      <dgm:t>
        <a:bodyPr/>
        <a:lstStyle/>
        <a:p>
          <a:pPr rtl="1"/>
          <a:endParaRPr lang="he-IL"/>
        </a:p>
      </dgm:t>
    </dgm:pt>
    <dgm:pt modelId="{A495456B-DE82-47B2-ABF9-94A00F919DC5}" type="pres">
      <dgm:prSet presAssocID="{715D4F29-D25D-462E-845A-C940F01F6BFF}" presName="root2" presStyleCnt="0"/>
      <dgm:spPr/>
    </dgm:pt>
    <dgm:pt modelId="{F254C873-155A-43A8-9E53-926AA4B84825}" type="pres">
      <dgm:prSet presAssocID="{715D4F29-D25D-462E-845A-C940F01F6BFF}" presName="LevelTwoTextNode" presStyleLbl="node4" presStyleIdx="7" presStyleCnt="8" custScaleX="16105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C90D1A2F-B940-49A5-977C-CBDF8FDB94D8}" type="pres">
      <dgm:prSet presAssocID="{715D4F29-D25D-462E-845A-C940F01F6BFF}" presName="level3hierChild" presStyleCnt="0"/>
      <dgm:spPr/>
    </dgm:pt>
  </dgm:ptLst>
  <dgm:cxnLst>
    <dgm:cxn modelId="{C7F4644A-AFCF-48D7-8EE6-B952C880946F}" type="presOf" srcId="{D9E6C68C-DFE6-46AC-B628-F5CACC4322BB}" destId="{6091F517-DEC1-468B-BE58-1B24A1CD5DE5}" srcOrd="0" destOrd="0" presId="urn:microsoft.com/office/officeart/2005/8/layout/hierarchy2"/>
    <dgm:cxn modelId="{B92EDCAC-FF3F-4AB4-AD1E-2E1ACB8A68B2}" type="presOf" srcId="{C84DC86F-D488-4D49-BBCA-5506AD16E2E8}" destId="{CD4F0E14-3DBC-404B-B74B-468257B6B0A2}" srcOrd="0" destOrd="0" presId="urn:microsoft.com/office/officeart/2005/8/layout/hierarchy2"/>
    <dgm:cxn modelId="{3704DEA9-9AEB-4A73-A878-E98C01FF0ABE}" type="presOf" srcId="{0C77C498-1CC9-4B4D-A1C3-787B630A951D}" destId="{A74F1185-20B8-48A3-A012-5F4F3CEFA4F8}" srcOrd="0" destOrd="0" presId="urn:microsoft.com/office/officeart/2005/8/layout/hierarchy2"/>
    <dgm:cxn modelId="{C9739409-0FA7-41FC-A28C-C1D89634A069}" srcId="{D69D6CE5-D368-4D78-83CA-3B5EEC52676F}" destId="{5A1BF1DD-A2CF-40A6-B0D2-11CFA139EF2A}" srcOrd="1" destOrd="0" parTransId="{E6637A21-5B2D-4F81-B877-8E45D7827E8D}" sibTransId="{CC9B6E4E-31F1-425E-BD57-72A62DE4F470}"/>
    <dgm:cxn modelId="{B9C5D341-DB75-44D1-A2A9-E9799392D995}" srcId="{E7DC5DCC-F648-4033-8A7B-7867F851D13B}" destId="{715D4F29-D25D-462E-845A-C940F01F6BFF}" srcOrd="1" destOrd="0" parTransId="{832BDAA3-0FDB-46EB-95B6-E4D473C11725}" sibTransId="{62184289-F386-4E6D-A985-38718590BB60}"/>
    <dgm:cxn modelId="{B770F43C-052C-4929-81D6-042C27B3AA84}" type="presOf" srcId="{D2EADDFC-CDE3-4007-A303-06861903D177}" destId="{3AF2852F-EEAE-4E51-8800-64309CD49A77}" srcOrd="1" destOrd="0" presId="urn:microsoft.com/office/officeart/2005/8/layout/hierarchy2"/>
    <dgm:cxn modelId="{579A7696-B52C-45D6-93AB-16927EB2C552}" type="presOf" srcId="{5D564786-AAB6-4E60-8C16-58EB4387039C}" destId="{D6F02721-3123-4258-A528-F938B2837A74}" srcOrd="0" destOrd="0" presId="urn:microsoft.com/office/officeart/2005/8/layout/hierarchy2"/>
    <dgm:cxn modelId="{7E4261E8-148D-41AD-94E5-C870464D8283}" srcId="{7D2FAE3F-AF85-42C4-8A12-D9A33E25E535}" destId="{76BE127D-4544-4007-A708-BD77804ABBC4}" srcOrd="1" destOrd="0" parTransId="{9879F6B0-FBD3-4993-A29B-1997DA3602AD}" sibTransId="{CB8CF8EE-8C96-4DDA-A0CC-7075789417A9}"/>
    <dgm:cxn modelId="{55955F80-DB4D-4CE0-881B-1B05C9BF691F}" type="presOf" srcId="{0C77C498-1CC9-4B4D-A1C3-787B630A951D}" destId="{5A8DCEA7-A3A4-4EC5-ADC4-8A92704D3FAE}" srcOrd="1" destOrd="0" presId="urn:microsoft.com/office/officeart/2005/8/layout/hierarchy2"/>
    <dgm:cxn modelId="{D478A16C-2F63-4FB5-8136-ACCD52831581}" type="presOf" srcId="{715D4F29-D25D-462E-845A-C940F01F6BFF}" destId="{F254C873-155A-43A8-9E53-926AA4B84825}" srcOrd="0" destOrd="0" presId="urn:microsoft.com/office/officeart/2005/8/layout/hierarchy2"/>
    <dgm:cxn modelId="{AD43120F-7170-43DB-A9C7-F478777B0E14}" srcId="{CF3BFB16-0DF0-463C-8748-5F444A4D0FA6}" destId="{FE090629-AAF0-434F-B6DE-0288D91F1E46}" srcOrd="0" destOrd="0" parTransId="{C4465AF4-638E-403A-854F-1CBE07D735BC}" sibTransId="{7510615B-8A4D-45F8-9BFE-61E0952784A2}"/>
    <dgm:cxn modelId="{BB807921-E91D-49B6-856C-8F487F0ADEC5}" srcId="{A354D93E-F3FD-4E34-86C8-1D90C292839F}" destId="{E7DC5DCC-F648-4033-8A7B-7867F851D13B}" srcOrd="1" destOrd="0" parTransId="{03D62B4D-7BF9-4570-80CD-9C410550DC0E}" sibTransId="{F3993E8A-DC99-4636-9A3A-925ADD79E9A4}"/>
    <dgm:cxn modelId="{F98735B8-0D2D-4B25-9FD7-AF61969FA79A}" type="presOf" srcId="{211E565F-1A62-4409-AB92-07DCC58462B2}" destId="{5FB25238-3E6F-4193-A532-82295769DB34}" srcOrd="1" destOrd="0" presId="urn:microsoft.com/office/officeart/2005/8/layout/hierarchy2"/>
    <dgm:cxn modelId="{0B3FFD11-8027-4D47-82A6-BC53943365F3}" type="presOf" srcId="{03D62B4D-7BF9-4570-80CD-9C410550DC0E}" destId="{D3E4FBD9-A6F0-470A-A2CD-CE80A8886433}" srcOrd="0" destOrd="0" presId="urn:microsoft.com/office/officeart/2005/8/layout/hierarchy2"/>
    <dgm:cxn modelId="{27CB212E-F754-42B7-A2F6-7D71840F9A12}" type="presOf" srcId="{5D564786-AAB6-4E60-8C16-58EB4387039C}" destId="{8BEC0822-B6B1-4789-B758-2DB85E3565C2}" srcOrd="1" destOrd="0" presId="urn:microsoft.com/office/officeart/2005/8/layout/hierarchy2"/>
    <dgm:cxn modelId="{25F631DB-CEF3-499F-A6DF-C732DB47BC3E}" type="presOf" srcId="{B69DB630-F56C-4B62-AF81-B30F6D952ED2}" destId="{46E7EBE6-1C7F-425D-A301-C5A84249745F}" srcOrd="0" destOrd="0" presId="urn:microsoft.com/office/officeart/2005/8/layout/hierarchy2"/>
    <dgm:cxn modelId="{BE4E433E-0635-4080-A760-AB8CDA7BE4FB}" type="presOf" srcId="{6B0109C7-BB38-4677-9A09-D3FC3E134AE0}" destId="{9BAB83B5-46A9-4C3D-B663-3ABDB33D5490}" srcOrd="1" destOrd="0" presId="urn:microsoft.com/office/officeart/2005/8/layout/hierarchy2"/>
    <dgm:cxn modelId="{CD0018E1-3F8F-4FCE-B8A1-0276E49279EB}" type="presOf" srcId="{832BDAA3-0FDB-46EB-95B6-E4D473C11725}" destId="{233B2FFC-EF95-4C11-9966-5CB3D6067286}" srcOrd="1" destOrd="0" presId="urn:microsoft.com/office/officeart/2005/8/layout/hierarchy2"/>
    <dgm:cxn modelId="{AF6347BA-B1FD-417B-B07B-2E454B089E6D}" srcId="{B69DB630-F56C-4B62-AF81-B30F6D952ED2}" destId="{0D3CFE40-50EE-4523-8822-3DB03A64B87A}" srcOrd="0" destOrd="0" parTransId="{D9E6C68C-DFE6-46AC-B628-F5CACC4322BB}" sibTransId="{19F13F54-1EBC-4196-B75C-51A253CD5340}"/>
    <dgm:cxn modelId="{89604FEE-CD62-4013-B107-E01F3F022E1A}" type="presOf" srcId="{D9E6C68C-DFE6-46AC-B628-F5CACC4322BB}" destId="{3889E779-86C9-48FC-892E-BE235182FFD4}" srcOrd="1" destOrd="0" presId="urn:microsoft.com/office/officeart/2005/8/layout/hierarchy2"/>
    <dgm:cxn modelId="{51AEB5E4-A8D9-4A47-98AE-0CEE7386CE14}" type="presOf" srcId="{81DF7A7A-4776-450C-A169-FD547BA24413}" destId="{7D7F1607-ED30-4622-990E-D2A796EBEFE8}" srcOrd="1" destOrd="0" presId="urn:microsoft.com/office/officeart/2005/8/layout/hierarchy2"/>
    <dgm:cxn modelId="{4ACA105D-DBF5-45EA-B04C-6A705424DE58}" srcId="{FE090629-AAF0-434F-B6DE-0288D91F1E46}" destId="{03A95747-BBB0-4384-BACC-3F9519C1F7D3}" srcOrd="0" destOrd="0" parTransId="{5D564786-AAB6-4E60-8C16-58EB4387039C}" sibTransId="{D0EECAC8-0012-4B9B-B7DB-E86025EF6D06}"/>
    <dgm:cxn modelId="{6959760C-CE47-4F19-BBE2-DD7C6E75FF21}" srcId="{E7DC5DCC-F648-4033-8A7B-7867F851D13B}" destId="{CA511D16-02CE-45A2-A0BB-B4B6437039BB}" srcOrd="0" destOrd="0" parTransId="{81DF7A7A-4776-450C-A169-FD547BA24413}" sibTransId="{772B7BED-1400-475A-BCA5-129D7B191343}"/>
    <dgm:cxn modelId="{050438D2-31B3-4F79-9F23-E5DA18027D05}" type="presOf" srcId="{03A95747-BBB0-4384-BACC-3F9519C1F7D3}" destId="{0226B61A-FBFB-4A21-BE4D-C56FEDA12685}" srcOrd="0" destOrd="0" presId="urn:microsoft.com/office/officeart/2005/8/layout/hierarchy2"/>
    <dgm:cxn modelId="{1C139A0D-CC33-47FA-9830-A72E7EA849BB}" srcId="{D69D6CE5-D368-4D78-83CA-3B5EEC52676F}" destId="{A35B720D-82AD-46B1-B05B-9A28F61D7F71}" srcOrd="0" destOrd="0" parTransId="{DB90563C-5996-484B-95F6-F893E1B43193}" sibTransId="{48590A46-70A2-4E6D-A8B6-53859084C073}"/>
    <dgm:cxn modelId="{1C3CC435-ABD2-4AAD-B040-303089EF8B0F}" type="presOf" srcId="{01C39EBF-7293-4AA7-867E-8E35ED1FD9C5}" destId="{56C46ED7-4492-4A7F-944D-798FC4DFF072}" srcOrd="1" destOrd="0" presId="urn:microsoft.com/office/officeart/2005/8/layout/hierarchy2"/>
    <dgm:cxn modelId="{932124E5-0D8D-46E3-86B9-9ADF9AD03FAB}" type="presOf" srcId="{E7DC5DCC-F648-4033-8A7B-7867F851D13B}" destId="{36605150-5C39-4380-8E1A-5F75A7E74B1D}" srcOrd="0" destOrd="0" presId="urn:microsoft.com/office/officeart/2005/8/layout/hierarchy2"/>
    <dgm:cxn modelId="{9FBD7838-EC20-4A00-B17D-2EC72D1EE0AD}" srcId="{B69DB630-F56C-4B62-AF81-B30F6D952ED2}" destId="{BA4AB5D1-E164-4825-8A90-C0A668363D12}" srcOrd="1" destOrd="0" parTransId="{0C77C498-1CC9-4B4D-A1C3-787B630A951D}" sibTransId="{CA1C732E-4375-4828-8C3B-78CCC484FA59}"/>
    <dgm:cxn modelId="{57AB7D2B-87BB-46CB-A77E-4F41F2FF445A}" srcId="{A354D93E-F3FD-4E34-86C8-1D90C292839F}" destId="{D69D6CE5-D368-4D78-83CA-3B5EEC52676F}" srcOrd="0" destOrd="0" parTransId="{211E565F-1A62-4409-AB92-07DCC58462B2}" sibTransId="{60ABFAA5-FA06-4E4C-8CCB-5D561FCA7224}"/>
    <dgm:cxn modelId="{02EE3E41-CF9D-4AB2-A6E1-9277411FA68B}" type="presOf" srcId="{D69D6CE5-D368-4D78-83CA-3B5EEC52676F}" destId="{9BF54746-282A-4F1D-B328-6A909A3D2F7C}" srcOrd="0" destOrd="0" presId="urn:microsoft.com/office/officeart/2005/8/layout/hierarchy2"/>
    <dgm:cxn modelId="{3C347339-B40B-4F94-BD9B-5749614B71E0}" srcId="{7D2FAE3F-AF85-42C4-8A12-D9A33E25E535}" destId="{C84DC86F-D488-4D49-BBCA-5506AD16E2E8}" srcOrd="0" destOrd="0" parTransId="{01C39EBF-7293-4AA7-867E-8E35ED1FD9C5}" sibTransId="{EF30EDCA-DA5E-4500-8365-DFC533EB50F3}"/>
    <dgm:cxn modelId="{CBD57596-A27A-4B68-B4A0-8BDEB9E2DC45}" type="presOf" srcId="{0D3CFE40-50EE-4523-8822-3DB03A64B87A}" destId="{A836DF41-3B30-4B30-B6D5-F237165C56DC}" srcOrd="0" destOrd="0" presId="urn:microsoft.com/office/officeart/2005/8/layout/hierarchy2"/>
    <dgm:cxn modelId="{78BC08EC-0529-4C11-9EDE-A4EBF830A3F4}" type="presOf" srcId="{5A1BF1DD-A2CF-40A6-B0D2-11CFA139EF2A}" destId="{50F83E9E-4A29-43D4-A62A-C1B98BBFE789}" srcOrd="0" destOrd="0" presId="urn:microsoft.com/office/officeart/2005/8/layout/hierarchy2"/>
    <dgm:cxn modelId="{5F795274-E96E-4034-8AAC-D59E4B3ED9F4}" type="presOf" srcId="{FE090629-AAF0-434F-B6DE-0288D91F1E46}" destId="{E5707BFE-0E42-4C5E-BC7C-FAF0EEA093F3}" srcOrd="0" destOrd="0" presId="urn:microsoft.com/office/officeart/2005/8/layout/hierarchy2"/>
    <dgm:cxn modelId="{5B8080BD-C5DB-4147-BECD-034CEBDE75DE}" type="presOf" srcId="{01C39EBF-7293-4AA7-867E-8E35ED1FD9C5}" destId="{B682A3C9-60EB-49F3-806D-F81A4F4D0FE6}" srcOrd="0" destOrd="0" presId="urn:microsoft.com/office/officeart/2005/8/layout/hierarchy2"/>
    <dgm:cxn modelId="{1729B933-5376-4A89-90E4-9B442F72AEDD}" type="presOf" srcId="{81DF7A7A-4776-450C-A169-FD547BA24413}" destId="{9C9F2A13-D8FF-46D4-A1F4-78C4CC5BE5A5}" srcOrd="0" destOrd="0" presId="urn:microsoft.com/office/officeart/2005/8/layout/hierarchy2"/>
    <dgm:cxn modelId="{5B259AD5-0399-41CA-A713-4E1F98047935}" type="presOf" srcId="{CA511D16-02CE-45A2-A0BB-B4B6437039BB}" destId="{0DD4C78E-D250-4291-B4A1-B2D5BDAB7C7B}" srcOrd="0" destOrd="0" presId="urn:microsoft.com/office/officeart/2005/8/layout/hierarchy2"/>
    <dgm:cxn modelId="{53DC2C5F-DD8B-4B8F-962E-7A118B714221}" srcId="{FE090629-AAF0-434F-B6DE-0288D91F1E46}" destId="{A354D93E-F3FD-4E34-86C8-1D90C292839F}" srcOrd="1" destOrd="0" parTransId="{6B0109C7-BB38-4677-9A09-D3FC3E134AE0}" sibTransId="{ADA5C6BC-4269-483E-B1B2-4F6D4D424B2A}"/>
    <dgm:cxn modelId="{5D6E4158-C72D-4185-88A5-2E9DBDF5B08C}" type="presOf" srcId="{A354D93E-F3FD-4E34-86C8-1D90C292839F}" destId="{91D001D8-AADE-4BE4-B1CD-574FC2065307}" srcOrd="0" destOrd="0" presId="urn:microsoft.com/office/officeart/2005/8/layout/hierarchy2"/>
    <dgm:cxn modelId="{38618F93-AA5D-40C5-B75A-5B469F1B5109}" type="presOf" srcId="{6B0109C7-BB38-4677-9A09-D3FC3E134AE0}" destId="{D8744BAE-1968-4DB5-BDC5-0217AA753B04}" srcOrd="0" destOrd="0" presId="urn:microsoft.com/office/officeart/2005/8/layout/hierarchy2"/>
    <dgm:cxn modelId="{1D4E6C12-AC33-49C8-BD86-241A14B4BA4C}" type="presOf" srcId="{832BDAA3-0FDB-46EB-95B6-E4D473C11725}" destId="{8201CA1D-A080-432D-B710-8D39E6DEE7B9}" srcOrd="0" destOrd="0" presId="urn:microsoft.com/office/officeart/2005/8/layout/hierarchy2"/>
    <dgm:cxn modelId="{08E2606B-3D50-4957-B7E4-C589BC625FDF}" type="presOf" srcId="{E6637A21-5B2D-4F81-B877-8E45D7827E8D}" destId="{FF3AA340-1DFD-4894-86DA-31C7E46CB343}" srcOrd="1" destOrd="0" presId="urn:microsoft.com/office/officeart/2005/8/layout/hierarchy2"/>
    <dgm:cxn modelId="{0CB6DCEE-B7EC-40B7-B80B-F6ACF7104BC9}" type="presOf" srcId="{A35B720D-82AD-46B1-B05B-9A28F61D7F71}" destId="{0DCCF95F-EE7A-43FB-B50D-1C69E6F14830}" srcOrd="0" destOrd="0" presId="urn:microsoft.com/office/officeart/2005/8/layout/hierarchy2"/>
    <dgm:cxn modelId="{A034763E-1467-471D-BB19-1DE4103F13FE}" type="presOf" srcId="{0E424333-9723-4671-8DF4-8E4E9B100911}" destId="{E2B87A60-8E86-42B9-A9E4-48609DAED380}" srcOrd="0" destOrd="0" presId="urn:microsoft.com/office/officeart/2005/8/layout/hierarchy2"/>
    <dgm:cxn modelId="{DD31BBF8-1E21-4B82-A1B8-843119C946CB}" type="presOf" srcId="{7D2FAE3F-AF85-42C4-8A12-D9A33E25E535}" destId="{3C35C96C-5FE1-4318-BAE6-7D4CC6E81E40}" srcOrd="0" destOrd="0" presId="urn:microsoft.com/office/officeart/2005/8/layout/hierarchy2"/>
    <dgm:cxn modelId="{F5AE331C-A49B-4ABF-84B9-388EF067D7BD}" type="presOf" srcId="{211E565F-1A62-4409-AB92-07DCC58462B2}" destId="{8045E85A-E16C-44B1-9DAF-973C2A1CB564}" srcOrd="0" destOrd="0" presId="urn:microsoft.com/office/officeart/2005/8/layout/hierarchy2"/>
    <dgm:cxn modelId="{CCED2DEE-3441-440B-B3FF-5989804D3C08}" type="presOf" srcId="{0E424333-9723-4671-8DF4-8E4E9B100911}" destId="{4EF7E6C9-609E-448D-AC4C-BC59C6821B90}" srcOrd="1" destOrd="0" presId="urn:microsoft.com/office/officeart/2005/8/layout/hierarchy2"/>
    <dgm:cxn modelId="{94B575AE-51DD-4B5A-BFB0-438377CB7F42}" type="presOf" srcId="{BA4AB5D1-E164-4825-8A90-C0A668363D12}" destId="{2E509B77-A186-4707-8469-9FAD8ACCF9A2}" srcOrd="0" destOrd="0" presId="urn:microsoft.com/office/officeart/2005/8/layout/hierarchy2"/>
    <dgm:cxn modelId="{EF980F8E-C6D0-4E8D-83D5-9708AC7660F4}" type="presOf" srcId="{9879F6B0-FBD3-4993-A29B-1997DA3602AD}" destId="{8014F9CC-A78B-4FB6-9A4B-809E9C8E2F40}" srcOrd="1" destOrd="0" presId="urn:microsoft.com/office/officeart/2005/8/layout/hierarchy2"/>
    <dgm:cxn modelId="{2480FED4-1C37-4970-B755-26D8DE4FA964}" type="presOf" srcId="{03D62B4D-7BF9-4570-80CD-9C410550DC0E}" destId="{26A0D701-6938-4BD6-8D6D-E065CD725F3B}" srcOrd="1" destOrd="0" presId="urn:microsoft.com/office/officeart/2005/8/layout/hierarchy2"/>
    <dgm:cxn modelId="{5B78B3B5-264B-486C-AD32-94640880792F}" srcId="{03A95747-BBB0-4384-BACC-3F9519C1F7D3}" destId="{B69DB630-F56C-4B62-AF81-B30F6D952ED2}" srcOrd="1" destOrd="0" parTransId="{0E424333-9723-4671-8DF4-8E4E9B100911}" sibTransId="{0EE1A6A5-3C07-4672-9B79-10CA9E4009D0}"/>
    <dgm:cxn modelId="{633434C3-ACBD-42DC-8556-2A8BC7DAEF66}" type="presOf" srcId="{CF3BFB16-0DF0-463C-8748-5F444A4D0FA6}" destId="{50FBB72F-9A82-4E05-9057-A5513B981D28}" srcOrd="0" destOrd="0" presId="urn:microsoft.com/office/officeart/2005/8/layout/hierarchy2"/>
    <dgm:cxn modelId="{254DFA50-908A-4BCC-A135-7A9190C82DB1}" type="presOf" srcId="{76BE127D-4544-4007-A708-BD77804ABBC4}" destId="{8EB58B6B-AC43-4370-B417-219803A47A87}" srcOrd="0" destOrd="0" presId="urn:microsoft.com/office/officeart/2005/8/layout/hierarchy2"/>
    <dgm:cxn modelId="{E15ECE47-1EBF-49BB-A548-D002D89DAC53}" type="presOf" srcId="{D2EADDFC-CDE3-4007-A303-06861903D177}" destId="{670E59AE-2EF2-4E4A-B36B-E4211C5B2433}" srcOrd="0" destOrd="0" presId="urn:microsoft.com/office/officeart/2005/8/layout/hierarchy2"/>
    <dgm:cxn modelId="{1D831813-064E-4434-8424-AEB9538BEED1}" srcId="{03A95747-BBB0-4384-BACC-3F9519C1F7D3}" destId="{7D2FAE3F-AF85-42C4-8A12-D9A33E25E535}" srcOrd="0" destOrd="0" parTransId="{D2EADDFC-CDE3-4007-A303-06861903D177}" sibTransId="{2357004A-7469-4BFB-97E8-F1D881D80041}"/>
    <dgm:cxn modelId="{B0F36DA7-BAFC-4935-8294-ECC683FDE437}" type="presOf" srcId="{E6637A21-5B2D-4F81-B877-8E45D7827E8D}" destId="{9141D284-06AE-4A54-B890-57D30717D933}" srcOrd="0" destOrd="0" presId="urn:microsoft.com/office/officeart/2005/8/layout/hierarchy2"/>
    <dgm:cxn modelId="{94F4560E-E875-47BD-8E89-ABA51E8B5A91}" type="presOf" srcId="{9879F6B0-FBD3-4993-A29B-1997DA3602AD}" destId="{66F7BFCD-35D9-45F3-B417-E7D36BDB70AF}" srcOrd="0" destOrd="0" presId="urn:microsoft.com/office/officeart/2005/8/layout/hierarchy2"/>
    <dgm:cxn modelId="{42C7C09A-ADBD-43E8-A4F0-BCC5D93FFE28}" type="presOf" srcId="{DB90563C-5996-484B-95F6-F893E1B43193}" destId="{BDF1D224-6758-4592-A429-6992AF44FC27}" srcOrd="0" destOrd="0" presId="urn:microsoft.com/office/officeart/2005/8/layout/hierarchy2"/>
    <dgm:cxn modelId="{350FD9B0-6349-4430-B3D6-91FF7613FA04}" type="presOf" srcId="{DB90563C-5996-484B-95F6-F893E1B43193}" destId="{A4FCAD8C-7FDF-4ABC-A574-8ADB526B22BB}" srcOrd="1" destOrd="0" presId="urn:microsoft.com/office/officeart/2005/8/layout/hierarchy2"/>
    <dgm:cxn modelId="{CE02CAAC-B786-4C73-AEEA-EFDD3E64C9DA}" type="presParOf" srcId="{50FBB72F-9A82-4E05-9057-A5513B981D28}" destId="{7A807D1F-7C48-4901-A4E8-D9D215912867}" srcOrd="0" destOrd="0" presId="urn:microsoft.com/office/officeart/2005/8/layout/hierarchy2"/>
    <dgm:cxn modelId="{FBFBB876-5283-473F-A154-01F4CFBF5CDF}" type="presParOf" srcId="{7A807D1F-7C48-4901-A4E8-D9D215912867}" destId="{E5707BFE-0E42-4C5E-BC7C-FAF0EEA093F3}" srcOrd="0" destOrd="0" presId="urn:microsoft.com/office/officeart/2005/8/layout/hierarchy2"/>
    <dgm:cxn modelId="{34D8E257-3B8F-41A6-B638-1188417505B4}" type="presParOf" srcId="{7A807D1F-7C48-4901-A4E8-D9D215912867}" destId="{A4C62A55-EA36-4359-9A8D-670A89579083}" srcOrd="1" destOrd="0" presId="urn:microsoft.com/office/officeart/2005/8/layout/hierarchy2"/>
    <dgm:cxn modelId="{54DA2510-BBA3-45DB-8E84-1CF04D3BDC0E}" type="presParOf" srcId="{A4C62A55-EA36-4359-9A8D-670A89579083}" destId="{D6F02721-3123-4258-A528-F938B2837A74}" srcOrd="0" destOrd="0" presId="urn:microsoft.com/office/officeart/2005/8/layout/hierarchy2"/>
    <dgm:cxn modelId="{9E3CA99C-D02A-45C8-8C58-758A86DDC3D8}" type="presParOf" srcId="{D6F02721-3123-4258-A528-F938B2837A74}" destId="{8BEC0822-B6B1-4789-B758-2DB85E3565C2}" srcOrd="0" destOrd="0" presId="urn:microsoft.com/office/officeart/2005/8/layout/hierarchy2"/>
    <dgm:cxn modelId="{EF90DBC2-DE50-4BA1-82B8-AE2830566402}" type="presParOf" srcId="{A4C62A55-EA36-4359-9A8D-670A89579083}" destId="{C6D7FCA5-1215-42C1-9508-A8E8237B6C85}" srcOrd="1" destOrd="0" presId="urn:microsoft.com/office/officeart/2005/8/layout/hierarchy2"/>
    <dgm:cxn modelId="{1BB91231-6ABB-42FF-A224-5E5B190E2036}" type="presParOf" srcId="{C6D7FCA5-1215-42C1-9508-A8E8237B6C85}" destId="{0226B61A-FBFB-4A21-BE4D-C56FEDA12685}" srcOrd="0" destOrd="0" presId="urn:microsoft.com/office/officeart/2005/8/layout/hierarchy2"/>
    <dgm:cxn modelId="{C8B0846D-21C4-41E5-AC1D-33C2B1F8FBCA}" type="presParOf" srcId="{C6D7FCA5-1215-42C1-9508-A8E8237B6C85}" destId="{D49EA58E-D074-457F-BC6C-05F76D1B77AB}" srcOrd="1" destOrd="0" presId="urn:microsoft.com/office/officeart/2005/8/layout/hierarchy2"/>
    <dgm:cxn modelId="{B26F9D98-28FE-45FC-A1BE-0F4C341116EE}" type="presParOf" srcId="{D49EA58E-D074-457F-BC6C-05F76D1B77AB}" destId="{670E59AE-2EF2-4E4A-B36B-E4211C5B2433}" srcOrd="0" destOrd="0" presId="urn:microsoft.com/office/officeart/2005/8/layout/hierarchy2"/>
    <dgm:cxn modelId="{DB03F550-B2FF-4DF8-A5D4-E90B6EA8F3E6}" type="presParOf" srcId="{670E59AE-2EF2-4E4A-B36B-E4211C5B2433}" destId="{3AF2852F-EEAE-4E51-8800-64309CD49A77}" srcOrd="0" destOrd="0" presId="urn:microsoft.com/office/officeart/2005/8/layout/hierarchy2"/>
    <dgm:cxn modelId="{325AD75E-4A2E-451E-B9EB-0D1EEDF670FE}" type="presParOf" srcId="{D49EA58E-D074-457F-BC6C-05F76D1B77AB}" destId="{17A4EF4E-8720-480A-943C-D0206610C113}" srcOrd="1" destOrd="0" presId="urn:microsoft.com/office/officeart/2005/8/layout/hierarchy2"/>
    <dgm:cxn modelId="{DD10AC8D-D74C-471F-A0CA-B7EBB8025EE0}" type="presParOf" srcId="{17A4EF4E-8720-480A-943C-D0206610C113}" destId="{3C35C96C-5FE1-4318-BAE6-7D4CC6E81E40}" srcOrd="0" destOrd="0" presId="urn:microsoft.com/office/officeart/2005/8/layout/hierarchy2"/>
    <dgm:cxn modelId="{917D49AB-FF58-45BC-8DBD-54E7EC1FFD61}" type="presParOf" srcId="{17A4EF4E-8720-480A-943C-D0206610C113}" destId="{861D8FA8-42C0-4CB6-A465-62EAFA58B86B}" srcOrd="1" destOrd="0" presId="urn:microsoft.com/office/officeart/2005/8/layout/hierarchy2"/>
    <dgm:cxn modelId="{37DE3C23-DAB3-4D60-BF42-50825AA2FDED}" type="presParOf" srcId="{861D8FA8-42C0-4CB6-A465-62EAFA58B86B}" destId="{B682A3C9-60EB-49F3-806D-F81A4F4D0FE6}" srcOrd="0" destOrd="0" presId="urn:microsoft.com/office/officeart/2005/8/layout/hierarchy2"/>
    <dgm:cxn modelId="{7800D2A0-D101-42FA-8108-85CECE446F31}" type="presParOf" srcId="{B682A3C9-60EB-49F3-806D-F81A4F4D0FE6}" destId="{56C46ED7-4492-4A7F-944D-798FC4DFF072}" srcOrd="0" destOrd="0" presId="urn:microsoft.com/office/officeart/2005/8/layout/hierarchy2"/>
    <dgm:cxn modelId="{A494F4FD-9D42-48A1-A853-A182164F07AC}" type="presParOf" srcId="{861D8FA8-42C0-4CB6-A465-62EAFA58B86B}" destId="{0A44B28E-E343-4186-9922-1455E469FCBF}" srcOrd="1" destOrd="0" presId="urn:microsoft.com/office/officeart/2005/8/layout/hierarchy2"/>
    <dgm:cxn modelId="{256951D2-A3CE-4C93-B52C-F77772BE0C05}" type="presParOf" srcId="{0A44B28E-E343-4186-9922-1455E469FCBF}" destId="{CD4F0E14-3DBC-404B-B74B-468257B6B0A2}" srcOrd="0" destOrd="0" presId="urn:microsoft.com/office/officeart/2005/8/layout/hierarchy2"/>
    <dgm:cxn modelId="{6914FABC-E147-4358-A67E-715AFCB4E8B8}" type="presParOf" srcId="{0A44B28E-E343-4186-9922-1455E469FCBF}" destId="{AB794295-74F1-4FBD-AC8F-11FB025799B8}" srcOrd="1" destOrd="0" presId="urn:microsoft.com/office/officeart/2005/8/layout/hierarchy2"/>
    <dgm:cxn modelId="{143366CA-C8E0-4DC2-8060-622A3C2C93EB}" type="presParOf" srcId="{861D8FA8-42C0-4CB6-A465-62EAFA58B86B}" destId="{66F7BFCD-35D9-45F3-B417-E7D36BDB70AF}" srcOrd="2" destOrd="0" presId="urn:microsoft.com/office/officeart/2005/8/layout/hierarchy2"/>
    <dgm:cxn modelId="{8CB49C2B-3B29-4C8D-8BFE-2C6AED890D36}" type="presParOf" srcId="{66F7BFCD-35D9-45F3-B417-E7D36BDB70AF}" destId="{8014F9CC-A78B-4FB6-9A4B-809E9C8E2F40}" srcOrd="0" destOrd="0" presId="urn:microsoft.com/office/officeart/2005/8/layout/hierarchy2"/>
    <dgm:cxn modelId="{7A9B851A-4D36-4B9F-8D6C-15CB0B8B6F3E}" type="presParOf" srcId="{861D8FA8-42C0-4CB6-A465-62EAFA58B86B}" destId="{8B0B55FC-5727-4471-9924-57FE3A8163F9}" srcOrd="3" destOrd="0" presId="urn:microsoft.com/office/officeart/2005/8/layout/hierarchy2"/>
    <dgm:cxn modelId="{367D961B-7F56-42DB-90FB-E0D8E3AAD5AB}" type="presParOf" srcId="{8B0B55FC-5727-4471-9924-57FE3A8163F9}" destId="{8EB58B6B-AC43-4370-B417-219803A47A87}" srcOrd="0" destOrd="0" presId="urn:microsoft.com/office/officeart/2005/8/layout/hierarchy2"/>
    <dgm:cxn modelId="{9E6AA9A2-722D-43DF-9127-8008DB9A6A3E}" type="presParOf" srcId="{8B0B55FC-5727-4471-9924-57FE3A8163F9}" destId="{3589162D-9C65-4D97-B5EA-9A04ED2394E0}" srcOrd="1" destOrd="0" presId="urn:microsoft.com/office/officeart/2005/8/layout/hierarchy2"/>
    <dgm:cxn modelId="{F740428F-4D10-4588-93D0-81B45272E96D}" type="presParOf" srcId="{D49EA58E-D074-457F-BC6C-05F76D1B77AB}" destId="{E2B87A60-8E86-42B9-A9E4-48609DAED380}" srcOrd="2" destOrd="0" presId="urn:microsoft.com/office/officeart/2005/8/layout/hierarchy2"/>
    <dgm:cxn modelId="{4E4FE943-7740-4FCF-A89A-3220FFF5E12A}" type="presParOf" srcId="{E2B87A60-8E86-42B9-A9E4-48609DAED380}" destId="{4EF7E6C9-609E-448D-AC4C-BC59C6821B90}" srcOrd="0" destOrd="0" presId="urn:microsoft.com/office/officeart/2005/8/layout/hierarchy2"/>
    <dgm:cxn modelId="{23C74842-917C-4851-9F8E-C4B1191F6822}" type="presParOf" srcId="{D49EA58E-D074-457F-BC6C-05F76D1B77AB}" destId="{3D425A14-E5CD-4DFE-84C1-EA3358C7928E}" srcOrd="3" destOrd="0" presId="urn:microsoft.com/office/officeart/2005/8/layout/hierarchy2"/>
    <dgm:cxn modelId="{EE859D10-79A0-45AD-972E-1CA08BAE46D6}" type="presParOf" srcId="{3D425A14-E5CD-4DFE-84C1-EA3358C7928E}" destId="{46E7EBE6-1C7F-425D-A301-C5A84249745F}" srcOrd="0" destOrd="0" presId="urn:microsoft.com/office/officeart/2005/8/layout/hierarchy2"/>
    <dgm:cxn modelId="{2FCF97E5-B244-4874-AF28-023E5780C98D}" type="presParOf" srcId="{3D425A14-E5CD-4DFE-84C1-EA3358C7928E}" destId="{2D3D0764-B7AF-4A1B-B77E-63E5574C1C0C}" srcOrd="1" destOrd="0" presId="urn:microsoft.com/office/officeart/2005/8/layout/hierarchy2"/>
    <dgm:cxn modelId="{D0CFAB2D-5654-4DA4-9A4E-C74C6FB7F531}" type="presParOf" srcId="{2D3D0764-B7AF-4A1B-B77E-63E5574C1C0C}" destId="{6091F517-DEC1-468B-BE58-1B24A1CD5DE5}" srcOrd="0" destOrd="0" presId="urn:microsoft.com/office/officeart/2005/8/layout/hierarchy2"/>
    <dgm:cxn modelId="{8AFDD6F5-4977-467C-937C-F9F97631E961}" type="presParOf" srcId="{6091F517-DEC1-468B-BE58-1B24A1CD5DE5}" destId="{3889E779-86C9-48FC-892E-BE235182FFD4}" srcOrd="0" destOrd="0" presId="urn:microsoft.com/office/officeart/2005/8/layout/hierarchy2"/>
    <dgm:cxn modelId="{3CADC89C-002F-407A-85FA-D4EF373CC158}" type="presParOf" srcId="{2D3D0764-B7AF-4A1B-B77E-63E5574C1C0C}" destId="{75826E09-8E75-4483-8AF5-EE25A3EB7B2E}" srcOrd="1" destOrd="0" presId="urn:microsoft.com/office/officeart/2005/8/layout/hierarchy2"/>
    <dgm:cxn modelId="{2404E1EC-35AF-48DA-97E0-A2E99E7F0E16}" type="presParOf" srcId="{75826E09-8E75-4483-8AF5-EE25A3EB7B2E}" destId="{A836DF41-3B30-4B30-B6D5-F237165C56DC}" srcOrd="0" destOrd="0" presId="urn:microsoft.com/office/officeart/2005/8/layout/hierarchy2"/>
    <dgm:cxn modelId="{7CCE154F-9B69-4F6F-84C1-98585BC0C490}" type="presParOf" srcId="{75826E09-8E75-4483-8AF5-EE25A3EB7B2E}" destId="{0E4654A5-56B8-4B66-8BB1-46846C11A949}" srcOrd="1" destOrd="0" presId="urn:microsoft.com/office/officeart/2005/8/layout/hierarchy2"/>
    <dgm:cxn modelId="{A0585BD1-59C0-4BCC-BF53-8FAE6FAC1F39}" type="presParOf" srcId="{2D3D0764-B7AF-4A1B-B77E-63E5574C1C0C}" destId="{A74F1185-20B8-48A3-A012-5F4F3CEFA4F8}" srcOrd="2" destOrd="0" presId="urn:microsoft.com/office/officeart/2005/8/layout/hierarchy2"/>
    <dgm:cxn modelId="{DABF213B-45E6-46AC-AF29-909855CFDEE9}" type="presParOf" srcId="{A74F1185-20B8-48A3-A012-5F4F3CEFA4F8}" destId="{5A8DCEA7-A3A4-4EC5-ADC4-8A92704D3FAE}" srcOrd="0" destOrd="0" presId="urn:microsoft.com/office/officeart/2005/8/layout/hierarchy2"/>
    <dgm:cxn modelId="{D9E89602-AFD6-4B91-8B02-75EAEA47AD92}" type="presParOf" srcId="{2D3D0764-B7AF-4A1B-B77E-63E5574C1C0C}" destId="{80DF2411-86E4-48EB-A8D8-D2B2D1EF6165}" srcOrd="3" destOrd="0" presId="urn:microsoft.com/office/officeart/2005/8/layout/hierarchy2"/>
    <dgm:cxn modelId="{E2A96672-B5F8-43F6-A25B-EBFE77F72346}" type="presParOf" srcId="{80DF2411-86E4-48EB-A8D8-D2B2D1EF6165}" destId="{2E509B77-A186-4707-8469-9FAD8ACCF9A2}" srcOrd="0" destOrd="0" presId="urn:microsoft.com/office/officeart/2005/8/layout/hierarchy2"/>
    <dgm:cxn modelId="{118E7A8E-6B96-44F0-BA86-98390E704C7D}" type="presParOf" srcId="{80DF2411-86E4-48EB-A8D8-D2B2D1EF6165}" destId="{C51BA798-7473-40B1-B2B5-D8B503B724CD}" srcOrd="1" destOrd="0" presId="urn:microsoft.com/office/officeart/2005/8/layout/hierarchy2"/>
    <dgm:cxn modelId="{5570B34A-674A-4050-9447-E12233441639}" type="presParOf" srcId="{A4C62A55-EA36-4359-9A8D-670A89579083}" destId="{D8744BAE-1968-4DB5-BDC5-0217AA753B04}" srcOrd="2" destOrd="0" presId="urn:microsoft.com/office/officeart/2005/8/layout/hierarchy2"/>
    <dgm:cxn modelId="{2DD43149-A57F-4A0C-B4FA-6722BF4370C2}" type="presParOf" srcId="{D8744BAE-1968-4DB5-BDC5-0217AA753B04}" destId="{9BAB83B5-46A9-4C3D-B663-3ABDB33D5490}" srcOrd="0" destOrd="0" presId="urn:microsoft.com/office/officeart/2005/8/layout/hierarchy2"/>
    <dgm:cxn modelId="{A0A6C2FD-DD8D-42AF-86A1-07FDD98EB5C5}" type="presParOf" srcId="{A4C62A55-EA36-4359-9A8D-670A89579083}" destId="{B1313DF1-7BA4-44AB-8F11-6C3F321D679D}" srcOrd="3" destOrd="0" presId="urn:microsoft.com/office/officeart/2005/8/layout/hierarchy2"/>
    <dgm:cxn modelId="{B9D369EA-08AB-489F-81BC-B9B924F1C9A1}" type="presParOf" srcId="{B1313DF1-7BA4-44AB-8F11-6C3F321D679D}" destId="{91D001D8-AADE-4BE4-B1CD-574FC2065307}" srcOrd="0" destOrd="0" presId="urn:microsoft.com/office/officeart/2005/8/layout/hierarchy2"/>
    <dgm:cxn modelId="{A7692508-B2D7-4CE2-B7F4-445D1B248CD2}" type="presParOf" srcId="{B1313DF1-7BA4-44AB-8F11-6C3F321D679D}" destId="{EF58158E-B65F-46BE-AF9B-5EF35DEB5198}" srcOrd="1" destOrd="0" presId="urn:microsoft.com/office/officeart/2005/8/layout/hierarchy2"/>
    <dgm:cxn modelId="{CBB81AF4-4EA1-47FA-928C-D4F569DD7F96}" type="presParOf" srcId="{EF58158E-B65F-46BE-AF9B-5EF35DEB5198}" destId="{8045E85A-E16C-44B1-9DAF-973C2A1CB564}" srcOrd="0" destOrd="0" presId="urn:microsoft.com/office/officeart/2005/8/layout/hierarchy2"/>
    <dgm:cxn modelId="{889B86F2-6E2D-486E-8687-FCE21F682165}" type="presParOf" srcId="{8045E85A-E16C-44B1-9DAF-973C2A1CB564}" destId="{5FB25238-3E6F-4193-A532-82295769DB34}" srcOrd="0" destOrd="0" presId="urn:microsoft.com/office/officeart/2005/8/layout/hierarchy2"/>
    <dgm:cxn modelId="{AF12A241-4C28-4E59-B06D-4E364DFC418C}" type="presParOf" srcId="{EF58158E-B65F-46BE-AF9B-5EF35DEB5198}" destId="{63181181-634A-4117-98BF-3B3990D8E37F}" srcOrd="1" destOrd="0" presId="urn:microsoft.com/office/officeart/2005/8/layout/hierarchy2"/>
    <dgm:cxn modelId="{7363BD0E-C4E7-4C8E-8C1E-E7649B1258F5}" type="presParOf" srcId="{63181181-634A-4117-98BF-3B3990D8E37F}" destId="{9BF54746-282A-4F1D-B328-6A909A3D2F7C}" srcOrd="0" destOrd="0" presId="urn:microsoft.com/office/officeart/2005/8/layout/hierarchy2"/>
    <dgm:cxn modelId="{203B6AD3-9140-44A8-A854-04BEF61EA4AA}" type="presParOf" srcId="{63181181-634A-4117-98BF-3B3990D8E37F}" destId="{4E17E7BB-A661-4923-8FFA-F78C5E73A319}" srcOrd="1" destOrd="0" presId="urn:microsoft.com/office/officeart/2005/8/layout/hierarchy2"/>
    <dgm:cxn modelId="{D986F2AF-E541-42D4-A51A-4BA6F9586B7E}" type="presParOf" srcId="{4E17E7BB-A661-4923-8FFA-F78C5E73A319}" destId="{BDF1D224-6758-4592-A429-6992AF44FC27}" srcOrd="0" destOrd="0" presId="urn:microsoft.com/office/officeart/2005/8/layout/hierarchy2"/>
    <dgm:cxn modelId="{4D8CEE66-8CF7-4108-8B10-054CC2D4BBEA}" type="presParOf" srcId="{BDF1D224-6758-4592-A429-6992AF44FC27}" destId="{A4FCAD8C-7FDF-4ABC-A574-8ADB526B22BB}" srcOrd="0" destOrd="0" presId="urn:microsoft.com/office/officeart/2005/8/layout/hierarchy2"/>
    <dgm:cxn modelId="{3C0925EB-6561-4A15-A6B4-CFABB1A0EDEE}" type="presParOf" srcId="{4E17E7BB-A661-4923-8FFA-F78C5E73A319}" destId="{E664FC33-297C-47FC-ADDC-474141EC3D73}" srcOrd="1" destOrd="0" presId="urn:microsoft.com/office/officeart/2005/8/layout/hierarchy2"/>
    <dgm:cxn modelId="{3B2813A4-CD7F-4DC8-95B1-0BA7FAF81BDF}" type="presParOf" srcId="{E664FC33-297C-47FC-ADDC-474141EC3D73}" destId="{0DCCF95F-EE7A-43FB-B50D-1C69E6F14830}" srcOrd="0" destOrd="0" presId="urn:microsoft.com/office/officeart/2005/8/layout/hierarchy2"/>
    <dgm:cxn modelId="{3D999DD9-21C1-40C0-8BFE-998AC39F2CBF}" type="presParOf" srcId="{E664FC33-297C-47FC-ADDC-474141EC3D73}" destId="{460FB55F-B279-48EA-B5A1-886CA1C44179}" srcOrd="1" destOrd="0" presId="urn:microsoft.com/office/officeart/2005/8/layout/hierarchy2"/>
    <dgm:cxn modelId="{8AC1E303-F577-40F7-AB3F-71F0DDA4F561}" type="presParOf" srcId="{4E17E7BB-A661-4923-8FFA-F78C5E73A319}" destId="{9141D284-06AE-4A54-B890-57D30717D933}" srcOrd="2" destOrd="0" presId="urn:microsoft.com/office/officeart/2005/8/layout/hierarchy2"/>
    <dgm:cxn modelId="{504F429C-7220-4EB3-B3D3-1D9A6DCC4E2F}" type="presParOf" srcId="{9141D284-06AE-4A54-B890-57D30717D933}" destId="{FF3AA340-1DFD-4894-86DA-31C7E46CB343}" srcOrd="0" destOrd="0" presId="urn:microsoft.com/office/officeart/2005/8/layout/hierarchy2"/>
    <dgm:cxn modelId="{23622234-9F14-49C4-9CB0-07FA6395F2AE}" type="presParOf" srcId="{4E17E7BB-A661-4923-8FFA-F78C5E73A319}" destId="{DC3DE35C-26A3-40D0-B2DE-4B58E433BAD3}" srcOrd="3" destOrd="0" presId="urn:microsoft.com/office/officeart/2005/8/layout/hierarchy2"/>
    <dgm:cxn modelId="{ED3EF2A6-0F8C-4973-86E4-74BA5DFCDC56}" type="presParOf" srcId="{DC3DE35C-26A3-40D0-B2DE-4B58E433BAD3}" destId="{50F83E9E-4A29-43D4-A62A-C1B98BBFE789}" srcOrd="0" destOrd="0" presId="urn:microsoft.com/office/officeart/2005/8/layout/hierarchy2"/>
    <dgm:cxn modelId="{59C22536-B7CC-40D1-9826-1DC6AE6768E0}" type="presParOf" srcId="{DC3DE35C-26A3-40D0-B2DE-4B58E433BAD3}" destId="{7EAE434F-2AB2-4C1E-B658-4659377AB739}" srcOrd="1" destOrd="0" presId="urn:microsoft.com/office/officeart/2005/8/layout/hierarchy2"/>
    <dgm:cxn modelId="{4E90F6C0-54FC-42D6-B77C-1C76A6ACD2CD}" type="presParOf" srcId="{EF58158E-B65F-46BE-AF9B-5EF35DEB5198}" destId="{D3E4FBD9-A6F0-470A-A2CD-CE80A8886433}" srcOrd="2" destOrd="0" presId="urn:microsoft.com/office/officeart/2005/8/layout/hierarchy2"/>
    <dgm:cxn modelId="{22918683-97E4-4835-A521-028F0A4B748C}" type="presParOf" srcId="{D3E4FBD9-A6F0-470A-A2CD-CE80A8886433}" destId="{26A0D701-6938-4BD6-8D6D-E065CD725F3B}" srcOrd="0" destOrd="0" presId="urn:microsoft.com/office/officeart/2005/8/layout/hierarchy2"/>
    <dgm:cxn modelId="{B75EA3F1-5788-40D0-A853-BA0CC4441978}" type="presParOf" srcId="{EF58158E-B65F-46BE-AF9B-5EF35DEB5198}" destId="{99C419C8-06A5-43FB-A869-B400A708FB2E}" srcOrd="3" destOrd="0" presId="urn:microsoft.com/office/officeart/2005/8/layout/hierarchy2"/>
    <dgm:cxn modelId="{358FB41D-ADA4-4258-A351-03C32BE638B5}" type="presParOf" srcId="{99C419C8-06A5-43FB-A869-B400A708FB2E}" destId="{36605150-5C39-4380-8E1A-5F75A7E74B1D}" srcOrd="0" destOrd="0" presId="urn:microsoft.com/office/officeart/2005/8/layout/hierarchy2"/>
    <dgm:cxn modelId="{E7AC0AA6-495A-4BDE-8F76-BDE2ABEF74E3}" type="presParOf" srcId="{99C419C8-06A5-43FB-A869-B400A708FB2E}" destId="{46AA07F8-1555-4C20-93EB-B487237DB7C4}" srcOrd="1" destOrd="0" presId="urn:microsoft.com/office/officeart/2005/8/layout/hierarchy2"/>
    <dgm:cxn modelId="{F2B80171-D9FE-4578-942E-59DB90D955A1}" type="presParOf" srcId="{46AA07F8-1555-4C20-93EB-B487237DB7C4}" destId="{9C9F2A13-D8FF-46D4-A1F4-78C4CC5BE5A5}" srcOrd="0" destOrd="0" presId="urn:microsoft.com/office/officeart/2005/8/layout/hierarchy2"/>
    <dgm:cxn modelId="{59036727-6657-4CE7-9822-A0B9B7467F3C}" type="presParOf" srcId="{9C9F2A13-D8FF-46D4-A1F4-78C4CC5BE5A5}" destId="{7D7F1607-ED30-4622-990E-D2A796EBEFE8}" srcOrd="0" destOrd="0" presId="urn:microsoft.com/office/officeart/2005/8/layout/hierarchy2"/>
    <dgm:cxn modelId="{F3C9F0FE-FBAB-4987-BBBE-FCD15F6B7C03}" type="presParOf" srcId="{46AA07F8-1555-4C20-93EB-B487237DB7C4}" destId="{54300AE1-5A53-41D2-A32A-07CB74DCD56A}" srcOrd="1" destOrd="0" presId="urn:microsoft.com/office/officeart/2005/8/layout/hierarchy2"/>
    <dgm:cxn modelId="{AF36CDE3-ABA4-4D86-820C-D16ED2E0DBB1}" type="presParOf" srcId="{54300AE1-5A53-41D2-A32A-07CB74DCD56A}" destId="{0DD4C78E-D250-4291-B4A1-B2D5BDAB7C7B}" srcOrd="0" destOrd="0" presId="urn:microsoft.com/office/officeart/2005/8/layout/hierarchy2"/>
    <dgm:cxn modelId="{687E940F-50A9-4934-8A6C-BEE2BC7F3DA5}" type="presParOf" srcId="{54300AE1-5A53-41D2-A32A-07CB74DCD56A}" destId="{29D78045-96AD-45BE-B5EE-376D8F9358EF}" srcOrd="1" destOrd="0" presId="urn:microsoft.com/office/officeart/2005/8/layout/hierarchy2"/>
    <dgm:cxn modelId="{B22D386E-BBA4-488E-9EBE-493298159A23}" type="presParOf" srcId="{46AA07F8-1555-4C20-93EB-B487237DB7C4}" destId="{8201CA1D-A080-432D-B710-8D39E6DEE7B9}" srcOrd="2" destOrd="0" presId="urn:microsoft.com/office/officeart/2005/8/layout/hierarchy2"/>
    <dgm:cxn modelId="{4E1452B0-BF52-4013-9488-3CEF7AA3FA49}" type="presParOf" srcId="{8201CA1D-A080-432D-B710-8D39E6DEE7B9}" destId="{233B2FFC-EF95-4C11-9966-5CB3D6067286}" srcOrd="0" destOrd="0" presId="urn:microsoft.com/office/officeart/2005/8/layout/hierarchy2"/>
    <dgm:cxn modelId="{4149087E-A7E5-4823-A27B-1EEF2DCCFC05}" type="presParOf" srcId="{46AA07F8-1555-4C20-93EB-B487237DB7C4}" destId="{A495456B-DE82-47B2-ABF9-94A00F919DC5}" srcOrd="3" destOrd="0" presId="urn:microsoft.com/office/officeart/2005/8/layout/hierarchy2"/>
    <dgm:cxn modelId="{5DA48806-C0C0-4764-8469-7460F1A72477}" type="presParOf" srcId="{A495456B-DE82-47B2-ABF9-94A00F919DC5}" destId="{F254C873-155A-43A8-9E53-926AA4B84825}" srcOrd="0" destOrd="0" presId="urn:microsoft.com/office/officeart/2005/8/layout/hierarchy2"/>
    <dgm:cxn modelId="{17C32A24-5384-458B-A1DB-068B7B76AE5E}" type="presParOf" srcId="{A495456B-DE82-47B2-ABF9-94A00F919DC5}" destId="{C90D1A2F-B940-49A5-977C-CBDF8FDB94D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07BFE-0E42-4C5E-BC7C-FAF0EEA093F3}">
      <dsp:nvSpPr>
        <dsp:cNvPr id="0" name=""/>
        <dsp:cNvSpPr/>
      </dsp:nvSpPr>
      <dsp:spPr>
        <a:xfrm>
          <a:off x="0" y="2003177"/>
          <a:ext cx="1507245" cy="6851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DATA</a:t>
          </a:r>
          <a:endParaRPr lang="en-US" sz="5700" kern="1200" dirty="0"/>
        </a:p>
      </dsp:txBody>
      <dsp:txXfrm>
        <a:off x="20066" y="2023243"/>
        <a:ext cx="1467113" cy="644979"/>
      </dsp:txXfrm>
    </dsp:sp>
    <dsp:sp modelId="{D6F02721-3123-4258-A528-F938B2837A74}">
      <dsp:nvSpPr>
        <dsp:cNvPr id="0" name=""/>
        <dsp:cNvSpPr/>
      </dsp:nvSpPr>
      <dsp:spPr>
        <a:xfrm rot="17715883">
          <a:off x="1118949" y="1723179"/>
          <a:ext cx="1354839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354839" y="9932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762498" y="1699240"/>
        <a:ext cx="67741" cy="67741"/>
      </dsp:txXfrm>
    </dsp:sp>
    <dsp:sp modelId="{0226B61A-FBFB-4A21-BE4D-C56FEDA12685}">
      <dsp:nvSpPr>
        <dsp:cNvPr id="0" name=""/>
        <dsp:cNvSpPr/>
      </dsp:nvSpPr>
      <dsp:spPr>
        <a:xfrm>
          <a:off x="2085492" y="743678"/>
          <a:ext cx="3034236" cy="7536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User Content filtering</a:t>
          </a:r>
        </a:p>
      </dsp:txBody>
      <dsp:txXfrm>
        <a:off x="2107565" y="765751"/>
        <a:ext cx="2990090" cy="709476"/>
      </dsp:txXfrm>
    </dsp:sp>
    <dsp:sp modelId="{670E59AE-2EF2-4E4A-B36B-E4211C5B2433}">
      <dsp:nvSpPr>
        <dsp:cNvPr id="0" name=""/>
        <dsp:cNvSpPr/>
      </dsp:nvSpPr>
      <dsp:spPr>
        <a:xfrm rot="19287117">
          <a:off x="5017838" y="819178"/>
          <a:ext cx="935147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935147" y="993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62033" y="805733"/>
        <a:ext cx="46757" cy="46757"/>
      </dsp:txXfrm>
    </dsp:sp>
    <dsp:sp modelId="{3C35C96C-5FE1-4318-BAE6-7D4CC6E81E40}">
      <dsp:nvSpPr>
        <dsp:cNvPr id="0" name=""/>
        <dsp:cNvSpPr/>
      </dsp:nvSpPr>
      <dsp:spPr>
        <a:xfrm>
          <a:off x="5851095" y="280366"/>
          <a:ext cx="1507245" cy="5147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Memory Based</a:t>
          </a:r>
        </a:p>
      </dsp:txBody>
      <dsp:txXfrm>
        <a:off x="5866171" y="295442"/>
        <a:ext cx="1477093" cy="484582"/>
      </dsp:txXfrm>
    </dsp:sp>
    <dsp:sp modelId="{B682A3C9-60EB-49F3-806D-F81A4F4D0FE6}">
      <dsp:nvSpPr>
        <dsp:cNvPr id="0" name=""/>
        <dsp:cNvSpPr/>
      </dsp:nvSpPr>
      <dsp:spPr>
        <a:xfrm rot="20764323">
          <a:off x="7341388" y="389004"/>
          <a:ext cx="1153258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153258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89185" y="370106"/>
        <a:ext cx="57662" cy="57662"/>
      </dsp:txXfrm>
    </dsp:sp>
    <dsp:sp modelId="{CD4F0E14-3DBC-404B-B74B-468257B6B0A2}">
      <dsp:nvSpPr>
        <dsp:cNvPr id="0" name=""/>
        <dsp:cNvSpPr/>
      </dsp:nvSpPr>
      <dsp:spPr>
        <a:xfrm>
          <a:off x="8477693" y="2774"/>
          <a:ext cx="1657970" cy="51473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Content Based</a:t>
          </a:r>
        </a:p>
      </dsp:txBody>
      <dsp:txXfrm>
        <a:off x="8492769" y="17850"/>
        <a:ext cx="1627818" cy="484582"/>
      </dsp:txXfrm>
    </dsp:sp>
    <dsp:sp modelId="{66F7BFCD-35D9-45F3-B417-E7D36BDB70AF}">
      <dsp:nvSpPr>
        <dsp:cNvPr id="0" name=""/>
        <dsp:cNvSpPr/>
      </dsp:nvSpPr>
      <dsp:spPr>
        <a:xfrm rot="941197">
          <a:off x="7336689" y="684977"/>
          <a:ext cx="1162655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162655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88951" y="665843"/>
        <a:ext cx="58132" cy="58132"/>
      </dsp:txXfrm>
    </dsp:sp>
    <dsp:sp modelId="{8EB58B6B-AC43-4370-B417-219803A47A87}">
      <dsp:nvSpPr>
        <dsp:cNvPr id="0" name=""/>
        <dsp:cNvSpPr/>
      </dsp:nvSpPr>
      <dsp:spPr>
        <a:xfrm>
          <a:off x="8477693" y="594719"/>
          <a:ext cx="1657970" cy="5147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Collaborative</a:t>
          </a:r>
        </a:p>
      </dsp:txBody>
      <dsp:txXfrm>
        <a:off x="8492769" y="609795"/>
        <a:ext cx="1627818" cy="484582"/>
      </dsp:txXfrm>
    </dsp:sp>
    <dsp:sp modelId="{E2B87A60-8E86-42B9-A9E4-48609DAED380}">
      <dsp:nvSpPr>
        <dsp:cNvPr id="0" name=""/>
        <dsp:cNvSpPr/>
      </dsp:nvSpPr>
      <dsp:spPr>
        <a:xfrm rot="2365072">
          <a:off x="5012058" y="1411123"/>
          <a:ext cx="946708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946708" y="993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61744" y="1397388"/>
        <a:ext cx="47335" cy="47335"/>
      </dsp:txXfrm>
    </dsp:sp>
    <dsp:sp modelId="{46E7EBE6-1C7F-425D-A301-C5A84249745F}">
      <dsp:nvSpPr>
        <dsp:cNvPr id="0" name=""/>
        <dsp:cNvSpPr/>
      </dsp:nvSpPr>
      <dsp:spPr>
        <a:xfrm>
          <a:off x="5851095" y="1464255"/>
          <a:ext cx="1507245" cy="5147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Model Based</a:t>
          </a:r>
        </a:p>
      </dsp:txBody>
      <dsp:txXfrm>
        <a:off x="5866171" y="1479331"/>
        <a:ext cx="1477093" cy="484582"/>
      </dsp:txXfrm>
    </dsp:sp>
    <dsp:sp modelId="{6091F517-DEC1-468B-BE58-1B24A1CD5DE5}">
      <dsp:nvSpPr>
        <dsp:cNvPr id="0" name=""/>
        <dsp:cNvSpPr/>
      </dsp:nvSpPr>
      <dsp:spPr>
        <a:xfrm rot="20764323">
          <a:off x="7341388" y="1572894"/>
          <a:ext cx="1153258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153258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89185" y="1553995"/>
        <a:ext cx="57662" cy="57662"/>
      </dsp:txXfrm>
    </dsp:sp>
    <dsp:sp modelId="{A836DF41-3B30-4B30-B6D5-F237165C56DC}">
      <dsp:nvSpPr>
        <dsp:cNvPr id="0" name=""/>
        <dsp:cNvSpPr/>
      </dsp:nvSpPr>
      <dsp:spPr>
        <a:xfrm>
          <a:off x="8477693" y="1186664"/>
          <a:ext cx="1657970" cy="51473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Content Based</a:t>
          </a:r>
        </a:p>
      </dsp:txBody>
      <dsp:txXfrm>
        <a:off x="8492769" y="1201740"/>
        <a:ext cx="1627818" cy="484582"/>
      </dsp:txXfrm>
    </dsp:sp>
    <dsp:sp modelId="{A74F1185-20B8-48A3-A012-5F4F3CEFA4F8}">
      <dsp:nvSpPr>
        <dsp:cNvPr id="0" name=""/>
        <dsp:cNvSpPr/>
      </dsp:nvSpPr>
      <dsp:spPr>
        <a:xfrm rot="941197">
          <a:off x="7336689" y="1868866"/>
          <a:ext cx="1162655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162655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88951" y="1849733"/>
        <a:ext cx="58132" cy="58132"/>
      </dsp:txXfrm>
    </dsp:sp>
    <dsp:sp modelId="{2E509B77-A186-4707-8469-9FAD8ACCF9A2}">
      <dsp:nvSpPr>
        <dsp:cNvPr id="0" name=""/>
        <dsp:cNvSpPr/>
      </dsp:nvSpPr>
      <dsp:spPr>
        <a:xfrm>
          <a:off x="8477693" y="1778609"/>
          <a:ext cx="1657970" cy="5147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Collaborative</a:t>
          </a:r>
        </a:p>
      </dsp:txBody>
      <dsp:txXfrm>
        <a:off x="8492769" y="1793685"/>
        <a:ext cx="1627818" cy="484582"/>
      </dsp:txXfrm>
    </dsp:sp>
    <dsp:sp modelId="{D8744BAE-1968-4DB5-BDC5-0217AA753B04}">
      <dsp:nvSpPr>
        <dsp:cNvPr id="0" name=""/>
        <dsp:cNvSpPr/>
      </dsp:nvSpPr>
      <dsp:spPr>
        <a:xfrm rot="3789339">
          <a:off x="1156104" y="2907068"/>
          <a:ext cx="1280530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280530" y="9932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764356" y="2884988"/>
        <a:ext cx="64026" cy="64026"/>
      </dsp:txXfrm>
    </dsp:sp>
    <dsp:sp modelId="{91D001D8-AADE-4BE4-B1CD-574FC2065307}">
      <dsp:nvSpPr>
        <dsp:cNvPr id="0" name=""/>
        <dsp:cNvSpPr/>
      </dsp:nvSpPr>
      <dsp:spPr>
        <a:xfrm>
          <a:off x="2085492" y="3111457"/>
          <a:ext cx="2981898" cy="7536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rnd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Item Content filtering</a:t>
          </a:r>
        </a:p>
      </dsp:txBody>
      <dsp:txXfrm>
        <a:off x="2107565" y="3133530"/>
        <a:ext cx="2937752" cy="709476"/>
      </dsp:txXfrm>
    </dsp:sp>
    <dsp:sp modelId="{8045E85A-E16C-44B1-9DAF-973C2A1CB564}">
      <dsp:nvSpPr>
        <dsp:cNvPr id="0" name=""/>
        <dsp:cNvSpPr/>
      </dsp:nvSpPr>
      <dsp:spPr>
        <a:xfrm rot="19287117">
          <a:off x="4965500" y="3186958"/>
          <a:ext cx="935147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935147" y="993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09695" y="3173512"/>
        <a:ext cx="46757" cy="46757"/>
      </dsp:txXfrm>
    </dsp:sp>
    <dsp:sp modelId="{9BF54746-282A-4F1D-B328-6A909A3D2F7C}">
      <dsp:nvSpPr>
        <dsp:cNvPr id="0" name=""/>
        <dsp:cNvSpPr/>
      </dsp:nvSpPr>
      <dsp:spPr>
        <a:xfrm>
          <a:off x="5798757" y="2648145"/>
          <a:ext cx="1507245" cy="5147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rnd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Memory Based</a:t>
          </a:r>
        </a:p>
      </dsp:txBody>
      <dsp:txXfrm>
        <a:off x="5813833" y="2663221"/>
        <a:ext cx="1477093" cy="484582"/>
      </dsp:txXfrm>
    </dsp:sp>
    <dsp:sp modelId="{BDF1D224-6758-4592-A429-6992AF44FC27}">
      <dsp:nvSpPr>
        <dsp:cNvPr id="0" name=""/>
        <dsp:cNvSpPr/>
      </dsp:nvSpPr>
      <dsp:spPr>
        <a:xfrm rot="20802156">
          <a:off x="7289824" y="2756784"/>
          <a:ext cx="1206889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206889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63096" y="2736544"/>
        <a:ext cx="60344" cy="60344"/>
      </dsp:txXfrm>
    </dsp:sp>
    <dsp:sp modelId="{0DCCF95F-EE7A-43FB-B50D-1C69E6F14830}">
      <dsp:nvSpPr>
        <dsp:cNvPr id="0" name=""/>
        <dsp:cNvSpPr/>
      </dsp:nvSpPr>
      <dsp:spPr>
        <a:xfrm>
          <a:off x="8480534" y="2370554"/>
          <a:ext cx="1657970" cy="51473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Content Based</a:t>
          </a:r>
        </a:p>
      </dsp:txBody>
      <dsp:txXfrm>
        <a:off x="8495610" y="2385630"/>
        <a:ext cx="1627818" cy="484582"/>
      </dsp:txXfrm>
    </dsp:sp>
    <dsp:sp modelId="{9141D284-06AE-4A54-B890-57D30717D933}">
      <dsp:nvSpPr>
        <dsp:cNvPr id="0" name=""/>
        <dsp:cNvSpPr/>
      </dsp:nvSpPr>
      <dsp:spPr>
        <a:xfrm rot="899013">
          <a:off x="7285333" y="3052756"/>
          <a:ext cx="1215871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215871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62872" y="3032292"/>
        <a:ext cx="60793" cy="60793"/>
      </dsp:txXfrm>
    </dsp:sp>
    <dsp:sp modelId="{50F83E9E-4A29-43D4-A62A-C1B98BBFE789}">
      <dsp:nvSpPr>
        <dsp:cNvPr id="0" name=""/>
        <dsp:cNvSpPr/>
      </dsp:nvSpPr>
      <dsp:spPr>
        <a:xfrm>
          <a:off x="8480534" y="2962498"/>
          <a:ext cx="1657970" cy="5147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Collaborative</a:t>
          </a:r>
        </a:p>
      </dsp:txBody>
      <dsp:txXfrm>
        <a:off x="8495610" y="2977574"/>
        <a:ext cx="1627818" cy="484582"/>
      </dsp:txXfrm>
    </dsp:sp>
    <dsp:sp modelId="{D3E4FBD9-A6F0-470A-A2CD-CE80A8886433}">
      <dsp:nvSpPr>
        <dsp:cNvPr id="0" name=""/>
        <dsp:cNvSpPr/>
      </dsp:nvSpPr>
      <dsp:spPr>
        <a:xfrm rot="2365072">
          <a:off x="4959720" y="3778902"/>
          <a:ext cx="946708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946708" y="993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09406" y="3765168"/>
        <a:ext cx="47335" cy="47335"/>
      </dsp:txXfrm>
    </dsp:sp>
    <dsp:sp modelId="{36605150-5C39-4380-8E1A-5F75A7E74B1D}">
      <dsp:nvSpPr>
        <dsp:cNvPr id="0" name=""/>
        <dsp:cNvSpPr/>
      </dsp:nvSpPr>
      <dsp:spPr>
        <a:xfrm>
          <a:off x="5798757" y="3832034"/>
          <a:ext cx="1507245" cy="5147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Model Based</a:t>
          </a:r>
        </a:p>
      </dsp:txBody>
      <dsp:txXfrm>
        <a:off x="5813833" y="3847110"/>
        <a:ext cx="1477093" cy="484582"/>
      </dsp:txXfrm>
    </dsp:sp>
    <dsp:sp modelId="{9C9F2A13-D8FF-46D4-A1F4-78C4CC5BE5A5}">
      <dsp:nvSpPr>
        <dsp:cNvPr id="0" name=""/>
        <dsp:cNvSpPr/>
      </dsp:nvSpPr>
      <dsp:spPr>
        <a:xfrm rot="20802156">
          <a:off x="7289824" y="3940673"/>
          <a:ext cx="1206889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206889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63096" y="3920434"/>
        <a:ext cx="60344" cy="60344"/>
      </dsp:txXfrm>
    </dsp:sp>
    <dsp:sp modelId="{0DD4C78E-D250-4291-B4A1-B2D5BDAB7C7B}">
      <dsp:nvSpPr>
        <dsp:cNvPr id="0" name=""/>
        <dsp:cNvSpPr/>
      </dsp:nvSpPr>
      <dsp:spPr>
        <a:xfrm>
          <a:off x="8480534" y="3554443"/>
          <a:ext cx="1657970" cy="51473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Content Based</a:t>
          </a:r>
        </a:p>
      </dsp:txBody>
      <dsp:txXfrm>
        <a:off x="8495610" y="3569519"/>
        <a:ext cx="1627818" cy="484582"/>
      </dsp:txXfrm>
    </dsp:sp>
    <dsp:sp modelId="{8201CA1D-A080-432D-B710-8D39E6DEE7B9}">
      <dsp:nvSpPr>
        <dsp:cNvPr id="0" name=""/>
        <dsp:cNvSpPr/>
      </dsp:nvSpPr>
      <dsp:spPr>
        <a:xfrm rot="899013">
          <a:off x="7285333" y="4236646"/>
          <a:ext cx="1215871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215871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62872" y="4216182"/>
        <a:ext cx="60793" cy="60793"/>
      </dsp:txXfrm>
    </dsp:sp>
    <dsp:sp modelId="{F254C873-155A-43A8-9E53-926AA4B84825}">
      <dsp:nvSpPr>
        <dsp:cNvPr id="0" name=""/>
        <dsp:cNvSpPr/>
      </dsp:nvSpPr>
      <dsp:spPr>
        <a:xfrm>
          <a:off x="8480534" y="4146388"/>
          <a:ext cx="1657970" cy="5147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Collaborative</a:t>
          </a:r>
        </a:p>
      </dsp:txBody>
      <dsp:txXfrm>
        <a:off x="8495610" y="4161464"/>
        <a:ext cx="1627818" cy="484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CA812CB2-5922-4BFC-A9EF-0B7598A37AF1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DDA7B275-58B4-493E-84EF-49337DAED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1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overview:</a:t>
            </a:r>
          </a:p>
          <a:p>
            <a:r>
              <a:rPr lang="en-US" dirty="0"/>
              <a:t>Project</a:t>
            </a:r>
            <a:r>
              <a:rPr lang="en-US" baseline="0" dirty="0"/>
              <a:t> description</a:t>
            </a:r>
          </a:p>
          <a:p>
            <a:r>
              <a:rPr lang="en-US" baseline="0" dirty="0"/>
              <a:t>Project goal</a:t>
            </a:r>
          </a:p>
          <a:p>
            <a:r>
              <a:rPr lang="en-US" dirty="0"/>
              <a:t>Dataset overview: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Datasets</a:t>
            </a:r>
            <a:r>
              <a:rPr lang="en-US" baseline="0" dirty="0"/>
              <a:t> show – </a:t>
            </a:r>
            <a:r>
              <a:rPr lang="en-US" baseline="0" dirty="0" err="1"/>
              <a:t>printscreen</a:t>
            </a:r>
            <a:r>
              <a:rPr lang="en-US" baseline="0" dirty="0"/>
              <a:t> of 3 datasets – data, user, movies</a:t>
            </a:r>
          </a:p>
          <a:p>
            <a:r>
              <a:rPr lang="en-US" baseline="0" dirty="0"/>
              <a:t>Plan of attack:</a:t>
            </a:r>
          </a:p>
          <a:p>
            <a:r>
              <a:rPr lang="en-US" baseline="0" dirty="0" err="1"/>
              <a:t>Preperation</a:t>
            </a:r>
            <a:r>
              <a:rPr lang="en-US" baseline="0" dirty="0"/>
              <a:t> &amp; preprocessing</a:t>
            </a:r>
          </a:p>
          <a:p>
            <a:r>
              <a:rPr lang="en-US" baseline="0" dirty="0"/>
              <a:t>Descriptive statistics (users, movies &amp; rates)</a:t>
            </a:r>
          </a:p>
          <a:p>
            <a:r>
              <a:rPr lang="en-US" baseline="0" dirty="0"/>
              <a:t>Methods – collaborative, content</a:t>
            </a:r>
          </a:p>
          <a:p>
            <a:r>
              <a:rPr lang="en-US" baseline="0" dirty="0"/>
              <a:t>Models - ….</a:t>
            </a:r>
          </a:p>
          <a:p>
            <a:r>
              <a:rPr lang="en-US" baseline="0" dirty="0"/>
              <a:t>Performance measures</a:t>
            </a:r>
          </a:p>
          <a:p>
            <a:r>
              <a:rPr lang="en-US" baseline="0" dirty="0"/>
              <a:t>*challenges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08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31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02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837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71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5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54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80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06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45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7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986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880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724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70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26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0682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751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2891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3926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4736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963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2534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948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987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4425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686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179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417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83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824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32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878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D6DCBCF-6497-4F77-B8E8-85A205AABD40}" type="datetimeFigureOut">
              <a:rPr lang="he-IL" smtClean="0"/>
              <a:t>כ"ג/אייר/תשפ"א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e-IL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652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8038" r="2425" b="3544"/>
          <a:stretch/>
        </p:blipFill>
        <p:spPr>
          <a:xfrm>
            <a:off x="88900" y="-184149"/>
            <a:ext cx="12103100" cy="7457882"/>
          </a:xfrm>
          <a:prstGeom prst="rect">
            <a:avLst/>
          </a:prstGeom>
        </p:spPr>
      </p:pic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71" y="2817928"/>
            <a:ext cx="7047792" cy="3523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1719" y="5481145"/>
            <a:ext cx="856856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/>
              <a:t>By: Omer Ben-</a:t>
            </a:r>
            <a:r>
              <a:rPr lang="en-US" sz="4000" dirty="0" err="1"/>
              <a:t>Naim</a:t>
            </a:r>
            <a:r>
              <a:rPr lang="en-US" sz="4000" dirty="0"/>
              <a:t>, Maya </a:t>
            </a:r>
            <a:r>
              <a:rPr lang="en-US" sz="4000" dirty="0" err="1"/>
              <a:t>Saghiv</a:t>
            </a:r>
            <a:endParaRPr lang="he-IL" sz="4000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37" y="56755"/>
            <a:ext cx="9648825" cy="3390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3610" y="2678214"/>
            <a:ext cx="256478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Part 1</a:t>
            </a:r>
            <a:endParaRPr lang="he-IL" sz="44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9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(4)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4" name="תמונה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860" y="2997352"/>
            <a:ext cx="7502770" cy="38606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8538" y="2112150"/>
            <a:ext cx="971843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/>
              <a:t>Frequency Table – </a:t>
            </a:r>
          </a:p>
          <a:p>
            <a:pPr algn="l" rtl="0"/>
            <a:r>
              <a:rPr lang="en-US" sz="2400" b="1" dirty="0"/>
              <a:t>Total Ratings vs. Total Movies with This Rating and Above</a:t>
            </a:r>
            <a:endParaRPr lang="he-IL" sz="2400" b="1" dirty="0"/>
          </a:p>
        </p:txBody>
      </p:sp>
      <p:sp>
        <p:nvSpPr>
          <p:cNvPr id="17" name="מלבן 16"/>
          <p:cNvSpPr/>
          <p:nvPr/>
        </p:nvSpPr>
        <p:spPr>
          <a:xfrm>
            <a:off x="973015" y="6072553"/>
            <a:ext cx="10879434" cy="641839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3215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84" y="2296726"/>
            <a:ext cx="9591860" cy="171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678" y="689223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(5)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/>
          <a:srcRect r="13606"/>
          <a:stretch/>
        </p:blipFill>
        <p:spPr>
          <a:xfrm>
            <a:off x="1049390" y="4174406"/>
            <a:ext cx="8733693" cy="1186283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1435510" y="4891869"/>
            <a:ext cx="1640852" cy="385319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/>
          <p:cNvSpPr/>
          <p:nvPr/>
        </p:nvSpPr>
        <p:spPr>
          <a:xfrm>
            <a:off x="940703" y="3535187"/>
            <a:ext cx="2854337" cy="522785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הסבר קווי 1 3"/>
          <p:cNvSpPr/>
          <p:nvPr/>
        </p:nvSpPr>
        <p:spPr>
          <a:xfrm>
            <a:off x="7990964" y="3650449"/>
            <a:ext cx="2493375" cy="515586"/>
          </a:xfrm>
          <a:prstGeom prst="borderCallout1">
            <a:avLst>
              <a:gd name="adj1" fmla="val 37160"/>
              <a:gd name="adj2" fmla="val -4072"/>
              <a:gd name="adj3" fmla="val 36879"/>
              <a:gd name="adj4" fmla="val -1745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/>
              <a:t>1349 Movies, 80.2% </a:t>
            </a:r>
            <a:endParaRPr lang="he-I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90" y="5296433"/>
            <a:ext cx="7289064" cy="1378244"/>
          </a:xfrm>
          <a:prstGeom prst="rect">
            <a:avLst/>
          </a:prstGeom>
        </p:spPr>
      </p:pic>
      <p:sp>
        <p:nvSpPr>
          <p:cNvPr id="10" name="הסבר קווי 1 9"/>
          <p:cNvSpPr/>
          <p:nvPr/>
        </p:nvSpPr>
        <p:spPr>
          <a:xfrm>
            <a:off x="7990964" y="6159091"/>
            <a:ext cx="2493375" cy="515586"/>
          </a:xfrm>
          <a:prstGeom prst="borderCallout1">
            <a:avLst>
              <a:gd name="adj1" fmla="val 46695"/>
              <a:gd name="adj2" fmla="val -4072"/>
              <a:gd name="adj3" fmla="val 46559"/>
              <a:gd name="adj4" fmla="val -22292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/>
              <a:t>99.3% Ratings</a:t>
            </a:r>
            <a:endParaRPr lang="he-IL" dirty="0"/>
          </a:p>
        </p:txBody>
      </p:sp>
      <p:sp>
        <p:nvSpPr>
          <p:cNvPr id="12" name="מלבן 6"/>
          <p:cNvSpPr/>
          <p:nvPr/>
        </p:nvSpPr>
        <p:spPr>
          <a:xfrm>
            <a:off x="1049390" y="6206555"/>
            <a:ext cx="1652954" cy="385319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הסבר קווי 1 9"/>
          <p:cNvSpPr/>
          <p:nvPr/>
        </p:nvSpPr>
        <p:spPr>
          <a:xfrm>
            <a:off x="7990965" y="4891869"/>
            <a:ext cx="2493374" cy="515586"/>
          </a:xfrm>
          <a:prstGeom prst="borderCallout1">
            <a:avLst>
              <a:gd name="adj1" fmla="val 46695"/>
              <a:gd name="adj2" fmla="val -4072"/>
              <a:gd name="adj3" fmla="val 44652"/>
              <a:gd name="adj4" fmla="val -20460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/>
              <a:t>100% Users </a:t>
            </a:r>
            <a:endParaRPr lang="he-IL" dirty="0"/>
          </a:p>
        </p:txBody>
      </p:sp>
      <p:sp>
        <p:nvSpPr>
          <p:cNvPr id="16" name="מלבן 7"/>
          <p:cNvSpPr/>
          <p:nvPr/>
        </p:nvSpPr>
        <p:spPr>
          <a:xfrm>
            <a:off x="6255040" y="2416002"/>
            <a:ext cx="1620600" cy="522785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הסבר קווי 1 3"/>
          <p:cNvSpPr/>
          <p:nvPr/>
        </p:nvSpPr>
        <p:spPr>
          <a:xfrm>
            <a:off x="9549420" y="2497230"/>
            <a:ext cx="2493375" cy="515586"/>
          </a:xfrm>
          <a:prstGeom prst="borderCallout1">
            <a:avLst>
              <a:gd name="adj1" fmla="val 37160"/>
              <a:gd name="adj2" fmla="val -4072"/>
              <a:gd name="adj3" fmla="val 38786"/>
              <a:gd name="adj4" fmla="val -649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/>
              <a:t>Rating &gt;=5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9472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(6)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5575" y="2218858"/>
            <a:ext cx="11734800" cy="752942"/>
          </a:xfrm>
        </p:spPr>
        <p:txBody>
          <a:bodyPr>
            <a:normAutofit/>
          </a:bodyPr>
          <a:lstStyle/>
          <a:p>
            <a:r>
              <a:rPr lang="en-US" sz="3000" b="1" dirty="0"/>
              <a:t>Extraction Impact (1) – Movies by Release Years:</a:t>
            </a:r>
          </a:p>
          <a:p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3242801"/>
            <a:ext cx="5132682" cy="3602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" y="3237577"/>
            <a:ext cx="5132683" cy="360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90557" y="6353175"/>
            <a:ext cx="1181067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Release Year</a:t>
            </a:r>
            <a:endParaRPr lang="he-IL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5575" y="3285202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Movies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57219" y="2942443"/>
            <a:ext cx="17716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Non-Filtered</a:t>
            </a:r>
            <a:endParaRPr lang="he-IL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25515" y="2925395"/>
            <a:ext cx="12572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Filtered</a:t>
            </a:r>
            <a:endParaRPr lang="he-IL" b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62650" y="2857500"/>
            <a:ext cx="0" cy="3914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ine Callout 2 15"/>
          <p:cNvSpPr/>
          <p:nvPr/>
        </p:nvSpPr>
        <p:spPr>
          <a:xfrm>
            <a:off x="3696085" y="4483108"/>
            <a:ext cx="929933" cy="358758"/>
          </a:xfrm>
          <a:prstGeom prst="borderCallout2">
            <a:avLst>
              <a:gd name="adj1" fmla="val 25893"/>
              <a:gd name="adj2" fmla="val 102861"/>
              <a:gd name="adj3" fmla="val 24702"/>
              <a:gd name="adj4" fmla="val 123632"/>
              <a:gd name="adj5" fmla="val 266584"/>
              <a:gd name="adj6" fmla="val 1681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1993</a:t>
            </a:r>
          </a:p>
          <a:p>
            <a:pPr algn="ctr"/>
            <a:endParaRPr lang="en-US" dirty="0"/>
          </a:p>
        </p:txBody>
      </p:sp>
      <p:sp>
        <p:nvSpPr>
          <p:cNvPr id="17" name="Line Callout 2 16"/>
          <p:cNvSpPr/>
          <p:nvPr/>
        </p:nvSpPr>
        <p:spPr>
          <a:xfrm>
            <a:off x="8772452" y="4388496"/>
            <a:ext cx="929933" cy="358758"/>
          </a:xfrm>
          <a:prstGeom prst="borderCallout2">
            <a:avLst>
              <a:gd name="adj1" fmla="val 25893"/>
              <a:gd name="adj2" fmla="val 102861"/>
              <a:gd name="adj3" fmla="val 24702"/>
              <a:gd name="adj4" fmla="val 123632"/>
              <a:gd name="adj5" fmla="val 266584"/>
              <a:gd name="adj6" fmla="val 1681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1993</a:t>
            </a:r>
          </a:p>
          <a:p>
            <a:pPr algn="ctr"/>
            <a:endParaRPr lang="en-US" dirty="0"/>
          </a:p>
        </p:txBody>
      </p:sp>
      <p:sp>
        <p:nvSpPr>
          <p:cNvPr id="18" name="Line Callout 2 17"/>
          <p:cNvSpPr/>
          <p:nvPr/>
        </p:nvSpPr>
        <p:spPr>
          <a:xfrm>
            <a:off x="6037896" y="4747254"/>
            <a:ext cx="929933" cy="358758"/>
          </a:xfrm>
          <a:prstGeom prst="borderCallout2">
            <a:avLst>
              <a:gd name="adj1" fmla="val 41823"/>
              <a:gd name="adj2" fmla="val -590"/>
              <a:gd name="adj3" fmla="val 43287"/>
              <a:gd name="adj4" fmla="val -23862"/>
              <a:gd name="adj5" fmla="val 343578"/>
              <a:gd name="adj6" fmla="val -49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1998</a:t>
            </a:r>
          </a:p>
          <a:p>
            <a:pPr algn="ctr"/>
            <a:endParaRPr lang="en-US" dirty="0"/>
          </a:p>
        </p:txBody>
      </p:sp>
      <p:sp>
        <p:nvSpPr>
          <p:cNvPr id="19" name="Line Callout 2 18"/>
          <p:cNvSpPr/>
          <p:nvPr/>
        </p:nvSpPr>
        <p:spPr>
          <a:xfrm>
            <a:off x="11116124" y="4926633"/>
            <a:ext cx="929933" cy="358758"/>
          </a:xfrm>
          <a:prstGeom prst="borderCallout2">
            <a:avLst>
              <a:gd name="adj1" fmla="val 41823"/>
              <a:gd name="adj2" fmla="val -590"/>
              <a:gd name="adj3" fmla="val 43287"/>
              <a:gd name="adj4" fmla="val -23862"/>
              <a:gd name="adj5" fmla="val 343578"/>
              <a:gd name="adj6" fmla="val -49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1998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17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(7)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5575" y="2218858"/>
            <a:ext cx="11734800" cy="752942"/>
          </a:xfrm>
        </p:spPr>
        <p:txBody>
          <a:bodyPr>
            <a:normAutofit/>
          </a:bodyPr>
          <a:lstStyle/>
          <a:p>
            <a:r>
              <a:rPr lang="en-US" sz="3000" b="1" dirty="0"/>
              <a:t>Extraction Impact (2) – Movies by Genres:</a:t>
            </a:r>
          </a:p>
          <a:p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3156466"/>
            <a:ext cx="5095876" cy="349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269" y="2971800"/>
            <a:ext cx="17716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Non-Filtered</a:t>
            </a:r>
            <a:endParaRPr lang="he-IL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5"/>
          <a:stretch/>
        </p:blipFill>
        <p:spPr>
          <a:xfrm>
            <a:off x="5514141" y="3076575"/>
            <a:ext cx="4991934" cy="3667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45579" y="2971800"/>
            <a:ext cx="17716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Filtered</a:t>
            </a:r>
            <a:endParaRPr lang="he-IL" b="1" dirty="0"/>
          </a:p>
        </p:txBody>
      </p:sp>
      <p:sp>
        <p:nvSpPr>
          <p:cNvPr id="11" name="Rectangle 10"/>
          <p:cNvSpPr/>
          <p:nvPr/>
        </p:nvSpPr>
        <p:spPr>
          <a:xfrm>
            <a:off x="1238250" y="3429000"/>
            <a:ext cx="9925050" cy="1514475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38250" y="5116045"/>
            <a:ext cx="9925050" cy="1514475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619750" y="2828925"/>
            <a:ext cx="0" cy="3914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360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(8)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5575" y="2218858"/>
            <a:ext cx="11734800" cy="752942"/>
          </a:xfrm>
        </p:spPr>
        <p:txBody>
          <a:bodyPr>
            <a:normAutofit/>
          </a:bodyPr>
          <a:lstStyle/>
          <a:p>
            <a:r>
              <a:rPr lang="en-US" sz="3000" b="1" dirty="0"/>
              <a:t>Extraction Impact (3) – Ratings:</a:t>
            </a:r>
          </a:p>
          <a:p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030543" y="2971800"/>
            <a:ext cx="17716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Filtered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82068" y="2971800"/>
            <a:ext cx="17716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Non-Filtered</a:t>
            </a:r>
            <a:endParaRPr lang="he-IL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115050" y="2876550"/>
            <a:ext cx="0" cy="3914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8" y="3679870"/>
            <a:ext cx="3707461" cy="2597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51" y="3679870"/>
            <a:ext cx="4309608" cy="2861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3425" y="3998824"/>
            <a:ext cx="10429875" cy="227815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5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(9)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64" y="2754923"/>
            <a:ext cx="6182805" cy="40444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9507" y="2293258"/>
            <a:ext cx="732106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/>
              <a:t>Ratings per Movie – ‘Valuable Data’ Baseline</a:t>
            </a:r>
            <a:endParaRPr lang="he-IL" sz="2400" b="1" dirty="0"/>
          </a:p>
        </p:txBody>
      </p:sp>
      <p:sp>
        <p:nvSpPr>
          <p:cNvPr id="8" name="מלבן 7"/>
          <p:cNvSpPr/>
          <p:nvPr/>
        </p:nvSpPr>
        <p:spPr>
          <a:xfrm>
            <a:off x="2279914" y="3426658"/>
            <a:ext cx="4724101" cy="3372726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7"/>
          <p:cNvSpPr/>
          <p:nvPr/>
        </p:nvSpPr>
        <p:spPr>
          <a:xfrm>
            <a:off x="3784769" y="3606480"/>
            <a:ext cx="2996928" cy="176308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t"/>
          <a:lstStyle/>
          <a:p>
            <a:pPr algn="ctr">
              <a:lnSpc>
                <a:spcPct val="200000"/>
              </a:lnSpc>
            </a:pPr>
            <a:r>
              <a:rPr lang="en-US" sz="1200" b="1" u="sng" dirty="0"/>
              <a:t>Movies with Ratings 5 and above:</a:t>
            </a:r>
          </a:p>
          <a:p>
            <a:pPr marL="742950" lvl="1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80.2% of the Movies</a:t>
            </a:r>
          </a:p>
          <a:p>
            <a:pPr marL="742950" lvl="1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100% of the Users</a:t>
            </a:r>
          </a:p>
          <a:p>
            <a:pPr marL="742950" lvl="1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99.3% of the Ratings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he-IL" sz="16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623061" y="6450330"/>
            <a:ext cx="4380955" cy="1524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82053" y="6319525"/>
            <a:ext cx="21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99662" y="2952291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Ratings</a:t>
            </a:r>
            <a:endParaRPr lang="he-IL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101380" y="6457950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Movies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120208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“Plan of Attack”</a:t>
            </a:r>
            <a:endParaRPr lang="en-US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80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7325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Recommender Systems</a:t>
            </a:r>
          </a:p>
          <a:p>
            <a:r>
              <a:rPr lang="en-US" sz="2800" b="1" dirty="0"/>
              <a:t>User content </a:t>
            </a:r>
            <a:r>
              <a:rPr lang="en-US" sz="2800" dirty="0"/>
              <a:t>filtering vs. </a:t>
            </a:r>
            <a:r>
              <a:rPr lang="en-US" sz="2800" b="1" dirty="0"/>
              <a:t>Item content </a:t>
            </a:r>
            <a:r>
              <a:rPr lang="en-US" sz="2800" dirty="0"/>
              <a:t>filtering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2639" y="2753155"/>
            <a:ext cx="52428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algn="l" rtl="0">
              <a:defRPr sz="3200"/>
            </a:lvl1pPr>
          </a:lstStyle>
          <a:p>
            <a:r>
              <a:rPr lang="en-US" b="1" dirty="0"/>
              <a:t>Item content filtering: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Cast and crew names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Movies reviews and rating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958" y="2753155"/>
            <a:ext cx="49526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/>
              <a:t>User content filtering: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Age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Gender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Occupation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2559723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7325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Recommender Systems</a:t>
            </a:r>
          </a:p>
          <a:p>
            <a:r>
              <a:rPr lang="en-US" sz="2800" b="1" dirty="0"/>
              <a:t>Memory</a:t>
            </a:r>
            <a:r>
              <a:rPr lang="en-US" sz="2800" dirty="0"/>
              <a:t> based vs. </a:t>
            </a:r>
            <a:r>
              <a:rPr lang="en-US" sz="2800" b="1" dirty="0"/>
              <a:t>Model</a:t>
            </a:r>
            <a:r>
              <a:rPr lang="en-US" sz="2800" dirty="0"/>
              <a:t> based technique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2639" y="2753155"/>
            <a:ext cx="52428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algn="l" rtl="0">
              <a:defRPr sz="3200"/>
            </a:lvl1pPr>
          </a:lstStyle>
          <a:p>
            <a:r>
              <a:rPr lang="en-US" b="1" dirty="0"/>
              <a:t>Model based: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preferences based on machine learning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Off-line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PCA, SVD, Neural nets., Bayesian networks..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958" y="2753155"/>
            <a:ext cx="49526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/>
              <a:t>Memory based: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Create a matrix of similarities that can help predict the result.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Real-time learning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 err="1"/>
              <a:t>Tf-idf</a:t>
            </a:r>
            <a:r>
              <a:rPr lang="en-US" sz="2800" dirty="0"/>
              <a:t>, similarity, clustering, </a:t>
            </a:r>
            <a:r>
              <a:rPr lang="en-US" sz="2800" dirty="0" err="1"/>
              <a:t>Knn</a:t>
            </a:r>
            <a:r>
              <a:rPr lang="en-US" sz="28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425745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732599"/>
            <a:ext cx="990226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Recommender Systems</a:t>
            </a:r>
          </a:p>
          <a:p>
            <a:r>
              <a:rPr lang="en-US" sz="2800" b="1" dirty="0"/>
              <a:t>Collaborative</a:t>
            </a:r>
            <a:r>
              <a:rPr lang="en-US" sz="2800" dirty="0"/>
              <a:t> vs. </a:t>
            </a:r>
            <a:r>
              <a:rPr lang="en-US" sz="2800" b="1" dirty="0"/>
              <a:t>Content base </a:t>
            </a:r>
            <a:r>
              <a:rPr lang="en-US" sz="2800" dirty="0"/>
              <a:t>Recommender Method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996439" y="2417720"/>
            <a:ext cx="524286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algn="l" rtl="0">
              <a:defRPr sz="3200"/>
            </a:lvl1pPr>
          </a:lstStyle>
          <a:p>
            <a:r>
              <a:rPr lang="en-US" b="1" dirty="0"/>
              <a:t>Content base: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“Show me more of the same what I’ve liked”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Based on “Soft” data – </a:t>
            </a:r>
            <a:r>
              <a:rPr lang="en-US" sz="2800" b="1" dirty="0"/>
              <a:t>find</a:t>
            </a:r>
            <a:r>
              <a:rPr lang="en-US" sz="2800" dirty="0"/>
              <a:t> what I liked based on my ratings and give me items based on the content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19758" y="2417720"/>
            <a:ext cx="49526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/>
              <a:t>Collaborative: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“Tell me what popular among my peers”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Based on “Hard” data – </a:t>
            </a:r>
            <a:r>
              <a:rPr lang="en-US" sz="2800" b="1" dirty="0"/>
              <a:t>match</a:t>
            </a:r>
            <a:r>
              <a:rPr lang="en-US" sz="2800" dirty="0"/>
              <a:t> what I liked and what my peers liked and give me items based on similar peers ratings</a:t>
            </a:r>
          </a:p>
        </p:txBody>
      </p:sp>
    </p:spTree>
    <p:extLst>
      <p:ext uri="{BB962C8B-B14F-4D97-AF65-F5344CB8AC3E}">
        <p14:creationId xmlns:p14="http://schemas.microsoft.com/office/powerpoint/2010/main" val="2880293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0750" y="877392"/>
            <a:ext cx="6956063" cy="50875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lnSpc>
                <a:spcPct val="120000"/>
              </a:lnSpc>
            </a:pPr>
            <a:r>
              <a:rPr lang="en-US" sz="2800" b="1" dirty="0">
                <a:solidFill>
                  <a:schemeClr val="bg1"/>
                </a:solidFill>
              </a:rPr>
              <a:t>Agenda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Project Overview – Dataset &amp; Goal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Dataset </a:t>
            </a:r>
            <a:r>
              <a:rPr lang="en-US" dirty="0">
                <a:solidFill>
                  <a:schemeClr val="bg1"/>
                </a:solidFill>
              </a:rPr>
              <a:t>Preparation &amp; Preprocessing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 &amp; Cleaning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Extracting Valuable Data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Plan of Attack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Filters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Methods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Techniques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Performance Measures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Challenges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2"/>
          <a:stretch/>
        </p:blipFill>
        <p:spPr>
          <a:xfrm>
            <a:off x="7877908" y="0"/>
            <a:ext cx="4314092" cy="65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82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58096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Recommender Systems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54195007"/>
              </p:ext>
            </p:extLst>
          </p:nvPr>
        </p:nvGraphicFramePr>
        <p:xfrm>
          <a:off x="925455" y="2095310"/>
          <a:ext cx="11439625" cy="4663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46925" y="594589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/>
              <a:t>(Genre, Cast, Keywords)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4646" y="3574890"/>
            <a:ext cx="274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(Age, Gender, Occupation, Country)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20512" y="154392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Filter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91819" y="154392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Technique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08469" y="154392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692625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732599"/>
            <a:ext cx="990226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Next steps: 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919758" y="2417720"/>
            <a:ext cx="1026900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/>
              <a:t>Similarity: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Cosine similarity / Pearson Correlation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3200" dirty="0"/>
          </a:p>
          <a:p>
            <a:pPr algn="l" rtl="0"/>
            <a:r>
              <a:rPr lang="en-US" sz="3200" b="1" dirty="0"/>
              <a:t>Evaluation Metrics: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MAE / RMSE / </a:t>
            </a:r>
            <a:r>
              <a:rPr lang="en-US" sz="2800" dirty="0" err="1"/>
              <a:t>Recall@K</a:t>
            </a:r>
            <a:r>
              <a:rPr lang="en-US" sz="2800" dirty="0"/>
              <a:t> &amp; </a:t>
            </a:r>
            <a:r>
              <a:rPr lang="en-US" sz="2800" dirty="0" err="1"/>
              <a:t>Percision@K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438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95253" y="89755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Challenges</a:t>
            </a:r>
            <a:br>
              <a:rPr lang="en-US" dirty="0"/>
            </a:b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4255" y="2438401"/>
            <a:ext cx="11406554" cy="3972165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400" dirty="0"/>
              <a:t>Where to start?? </a:t>
            </a:r>
          </a:p>
          <a:p>
            <a:pPr lvl="1"/>
            <a:r>
              <a:rPr lang="en-US" sz="2400" dirty="0"/>
              <a:t>‘Valuable’ Identification- Long Tail Items vs. Sufficient  Ratings Trade-off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Performance Measures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81" y="3127124"/>
            <a:ext cx="3840607" cy="373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7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125" y="3302976"/>
            <a:ext cx="9648092" cy="1961987"/>
          </a:xfrm>
        </p:spPr>
        <p:txBody>
          <a:bodyPr/>
          <a:lstStyle/>
          <a:p>
            <a:r>
              <a:rPr lang="en-US" sz="13800" b="1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17" y="2388413"/>
            <a:ext cx="9784225" cy="41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35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125" y="2232165"/>
            <a:ext cx="8825659" cy="3416300"/>
          </a:xfrm>
        </p:spPr>
        <p:txBody>
          <a:bodyPr>
            <a:normAutofit/>
          </a:bodyPr>
          <a:lstStyle/>
          <a:p>
            <a:r>
              <a:rPr lang="en-US" b="1" u="sng" dirty="0"/>
              <a:t>3 datasets: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46" t="39670" r="71649" b="36859"/>
          <a:stretch/>
        </p:blipFill>
        <p:spPr>
          <a:xfrm>
            <a:off x="2113448" y="2773134"/>
            <a:ext cx="3254533" cy="1711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875" t="31201" r="1564" b="31667"/>
          <a:stretch/>
        </p:blipFill>
        <p:spPr>
          <a:xfrm>
            <a:off x="1840523" y="4475441"/>
            <a:ext cx="9437008" cy="2041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749" t="53149" r="76043" b="28333"/>
          <a:stretch/>
        </p:blipFill>
        <p:spPr>
          <a:xfrm>
            <a:off x="7608230" y="2716755"/>
            <a:ext cx="3745501" cy="1839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6729" y="2709773"/>
            <a:ext cx="81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Users: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21510" y="270977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Ratings: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7138" y="4290775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Movies: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1187076" y="846073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 – 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1966F-4D01-461B-882A-D74EC2CE305D}"/>
              </a:ext>
            </a:extLst>
          </p:cNvPr>
          <p:cNvSpPr txBox="1"/>
          <p:nvPr/>
        </p:nvSpPr>
        <p:spPr>
          <a:xfrm>
            <a:off x="1059919" y="313094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943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E83EB-9C95-4F6A-8DC2-47028E9A2F95}"/>
              </a:ext>
            </a:extLst>
          </p:cNvPr>
          <p:cNvSpPr txBox="1"/>
          <p:nvPr/>
        </p:nvSpPr>
        <p:spPr>
          <a:xfrm>
            <a:off x="6421510" y="3155606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100,000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E147B-D335-4811-8B66-FFC0E4C7C3BE}"/>
              </a:ext>
            </a:extLst>
          </p:cNvPr>
          <p:cNvSpPr txBox="1"/>
          <p:nvPr/>
        </p:nvSpPr>
        <p:spPr>
          <a:xfrm>
            <a:off x="972957" y="472488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1,682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00171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2" y="2396691"/>
            <a:ext cx="11826610" cy="3875155"/>
          </a:xfrm>
        </p:spPr>
        <p:txBody>
          <a:bodyPr>
            <a:normAutofit/>
          </a:bodyPr>
          <a:lstStyle/>
          <a:p>
            <a:r>
              <a:rPr lang="en-US" sz="3600" b="1" dirty="0"/>
              <a:t>Classifying the problem:</a:t>
            </a:r>
          </a:p>
          <a:p>
            <a:pPr lvl="1"/>
            <a:r>
              <a:rPr lang="en-US" sz="3200" dirty="0"/>
              <a:t>Recommendation system</a:t>
            </a:r>
          </a:p>
          <a:p>
            <a:r>
              <a:rPr lang="en-US" sz="3600" b="1" dirty="0"/>
              <a:t>Goal:</a:t>
            </a:r>
          </a:p>
          <a:p>
            <a:pPr lvl="1"/>
            <a:r>
              <a:rPr lang="en-US" sz="3200" dirty="0"/>
              <a:t>Recommend the 10 most relevant movies to each user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215"/>
            <a:ext cx="12192000" cy="1617785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620" y="5516672"/>
            <a:ext cx="587422" cy="1064869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66" y="5516672"/>
            <a:ext cx="587422" cy="1064869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78" y="5516670"/>
            <a:ext cx="587422" cy="1064869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0" y="5516666"/>
            <a:ext cx="587422" cy="1064869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36" y="5516665"/>
            <a:ext cx="587422" cy="10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0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65777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Filtering &amp; Cleaning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7573756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Unite to one dataset:</a:t>
            </a:r>
          </a:p>
          <a:p>
            <a:pPr lvl="1"/>
            <a:r>
              <a:rPr lang="en-US" dirty="0"/>
              <a:t>‘Movies’ dataset to ‘Ratings’</a:t>
            </a:r>
          </a:p>
          <a:p>
            <a:pPr lvl="1"/>
            <a:r>
              <a:rPr lang="en-US" dirty="0"/>
              <a:t>Remove “one-hot encoded” like genres</a:t>
            </a:r>
          </a:p>
          <a:p>
            <a:pPr lvl="1"/>
            <a:r>
              <a:rPr lang="en-US" dirty="0"/>
              <a:t>Extract movie year from movie title</a:t>
            </a:r>
          </a:p>
          <a:p>
            <a:pPr lvl="1"/>
            <a:r>
              <a:rPr lang="en-US" dirty="0"/>
              <a:t>Replace movie id with movie title</a:t>
            </a:r>
          </a:p>
          <a:p>
            <a:pPr lvl="1"/>
            <a:r>
              <a:rPr lang="en-US" b="1" dirty="0"/>
              <a:t>We decided to not use the Users data, for now..</a:t>
            </a:r>
          </a:p>
          <a:p>
            <a:pPr lvl="1"/>
            <a:endParaRPr lang="en-US" dirty="0"/>
          </a:p>
          <a:p>
            <a:r>
              <a:rPr lang="en-US" dirty="0"/>
              <a:t>Dataset preparation:</a:t>
            </a:r>
          </a:p>
          <a:p>
            <a:pPr lvl="1"/>
            <a:r>
              <a:rPr lang="en-US" dirty="0"/>
              <a:t>No NA’s where found, and all the users rated at 20 movies at least.</a:t>
            </a:r>
          </a:p>
          <a:p>
            <a:pPr lvl="1"/>
            <a:r>
              <a:rPr lang="en-US" dirty="0"/>
              <a:t>Created metadata column of genres and </a:t>
            </a:r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917" t="49444" r="51458" b="12408"/>
          <a:stretch/>
        </p:blipFill>
        <p:spPr>
          <a:xfrm>
            <a:off x="6387484" y="2335610"/>
            <a:ext cx="4649561" cy="2186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875" t="48518" r="74167" b="17408"/>
          <a:stretch/>
        </p:blipFill>
        <p:spPr>
          <a:xfrm>
            <a:off x="8573702" y="3768090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236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(1)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5" name="Isosceles Triangle 14"/>
          <p:cNvSpPr/>
          <p:nvPr/>
        </p:nvSpPr>
        <p:spPr>
          <a:xfrm>
            <a:off x="3676439" y="3173124"/>
            <a:ext cx="4260714" cy="3279735"/>
          </a:xfrm>
          <a:prstGeom prst="triangl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467342" y="5873947"/>
            <a:ext cx="19844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4000" b="1" dirty="0"/>
              <a:t>Movies</a:t>
            </a:r>
            <a:endParaRPr lang="he-IL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691997" y="5905739"/>
            <a:ext cx="19844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4000" b="1" dirty="0"/>
              <a:t>Users</a:t>
            </a:r>
            <a:endParaRPr lang="he-IL" sz="40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91070" y="3145742"/>
            <a:ext cx="2130357" cy="32797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מלבן 8"/>
          <p:cNvSpPr/>
          <p:nvPr/>
        </p:nvSpPr>
        <p:spPr>
          <a:xfrm>
            <a:off x="7415224" y="2412676"/>
            <a:ext cx="3825799" cy="1830140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t"/>
          <a:lstStyle/>
          <a:p>
            <a:pPr algn="l" rtl="0">
              <a:lnSpc>
                <a:spcPct val="150000"/>
              </a:lnSpc>
            </a:pPr>
            <a:r>
              <a:rPr lang="en-US" sz="2800" u="sng" dirty="0"/>
              <a:t>Ratings – Key to:</a:t>
            </a:r>
          </a:p>
          <a:p>
            <a:pPr algn="l" rtl="0">
              <a:lnSpc>
                <a:spcPct val="150000"/>
              </a:lnSpc>
            </a:pPr>
            <a:r>
              <a:rPr lang="en-US" sz="2400" dirty="0"/>
              <a:t>1. Goal Prediction</a:t>
            </a:r>
          </a:p>
          <a:p>
            <a:pPr algn="l" rtl="0">
              <a:lnSpc>
                <a:spcPct val="150000"/>
              </a:lnSpc>
            </a:pPr>
            <a:r>
              <a:rPr lang="en-US" sz="2400" dirty="0"/>
              <a:t>2. Identify Similar Users</a:t>
            </a:r>
          </a:p>
          <a:p>
            <a:pPr marL="342900" indent="-342900" algn="l" rtl="0">
              <a:buAutoNum type="arabicPeriod"/>
            </a:pPr>
            <a:endParaRPr lang="en-US" dirty="0"/>
          </a:p>
          <a:p>
            <a:pPr marL="342900" indent="-342900" algn="l" rtl="0">
              <a:buAutoNum type="arabicPeriod"/>
            </a:pP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40" y="2332285"/>
            <a:ext cx="1863453" cy="12423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33625" y="2393196"/>
            <a:ext cx="19844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4000" b="1" dirty="0"/>
              <a:t>Ratings</a:t>
            </a:r>
            <a:endParaRPr lang="he-IL" sz="4000" b="1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353820" y="3114202"/>
            <a:ext cx="2130358" cy="32797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200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58096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Long Tail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5507" y="2345476"/>
            <a:ext cx="11734800" cy="737693"/>
          </a:xfrm>
        </p:spPr>
        <p:txBody>
          <a:bodyPr>
            <a:normAutofit/>
          </a:bodyPr>
          <a:lstStyle/>
          <a:p>
            <a:r>
              <a:rPr lang="en-US" sz="3600" b="1" dirty="0"/>
              <a:t>Popularity / Usefulness vs. Unique Products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39" y="2994241"/>
            <a:ext cx="6896100" cy="37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87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59" y="2872155"/>
            <a:ext cx="5342965" cy="4044460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541"/>
            <a:ext cx="6182805" cy="4044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(2)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מלבן 6"/>
          <p:cNvSpPr/>
          <p:nvPr/>
        </p:nvSpPr>
        <p:spPr>
          <a:xfrm>
            <a:off x="155575" y="2579078"/>
            <a:ext cx="1043355" cy="4149969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/>
          <p:cNvSpPr/>
          <p:nvPr/>
        </p:nvSpPr>
        <p:spPr>
          <a:xfrm>
            <a:off x="1198930" y="5498123"/>
            <a:ext cx="4983875" cy="1230924"/>
          </a:xfrm>
          <a:prstGeom prst="rect">
            <a:avLst/>
          </a:prstGeom>
          <a:solidFill>
            <a:srgbClr val="00B0F0">
              <a:alpha val="3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/>
          <p:cNvSpPr/>
          <p:nvPr/>
        </p:nvSpPr>
        <p:spPr>
          <a:xfrm>
            <a:off x="6509483" y="2643555"/>
            <a:ext cx="1043355" cy="4149969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/>
          <p:cNvSpPr/>
          <p:nvPr/>
        </p:nvSpPr>
        <p:spPr>
          <a:xfrm>
            <a:off x="7552839" y="5483469"/>
            <a:ext cx="4299610" cy="1230924"/>
          </a:xfrm>
          <a:prstGeom prst="rect">
            <a:avLst/>
          </a:prstGeom>
          <a:solidFill>
            <a:srgbClr val="00B0F0">
              <a:alpha val="3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1325209" y="2412722"/>
            <a:ext cx="327018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Ratings per MOVIE</a:t>
            </a:r>
            <a:endParaRPr lang="he-IL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763554" y="2410490"/>
            <a:ext cx="260349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Ratings per USER</a:t>
            </a:r>
            <a:endParaRPr lang="he-IL" sz="2400" b="1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938" y="3204098"/>
            <a:ext cx="1826133" cy="1826133"/>
          </a:xfrm>
          <a:prstGeom prst="rect">
            <a:avLst/>
          </a:prstGeom>
        </p:spPr>
      </p:pic>
      <p:pic>
        <p:nvPicPr>
          <p:cNvPr id="14" name="תמונה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44" y="3279500"/>
            <a:ext cx="2357887" cy="17507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9868" y="2641322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Ratings</a:t>
            </a:r>
            <a:endParaRPr lang="he-IL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06982" y="2645762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Ratings</a:t>
            </a:r>
            <a:endParaRPr lang="he-IL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450412" y="6230669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Movies</a:t>
            </a:r>
            <a:endParaRPr lang="he-IL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1014784" y="6218087"/>
            <a:ext cx="635287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Users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00835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(3)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5" name="Isosceles Triangle 14"/>
          <p:cNvSpPr/>
          <p:nvPr/>
        </p:nvSpPr>
        <p:spPr>
          <a:xfrm>
            <a:off x="1949677" y="3206514"/>
            <a:ext cx="4260714" cy="3279735"/>
          </a:xfrm>
          <a:prstGeom prst="triangl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84815" y="2548506"/>
            <a:ext cx="155048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/>
              <a:t>Ratings</a:t>
            </a:r>
            <a:endParaRPr lang="he-IL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740580" y="6180866"/>
            <a:ext cx="14646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/>
              <a:t>Movies</a:t>
            </a:r>
            <a:endParaRPr lang="he-IL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11071" y="6180866"/>
            <a:ext cx="114646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/>
              <a:t>Users</a:t>
            </a:r>
            <a:endParaRPr lang="he-IL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464308" y="3179132"/>
            <a:ext cx="2130357" cy="32797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627058" y="3147592"/>
            <a:ext cx="2130358" cy="32797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78624" y="2548505"/>
            <a:ext cx="43647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u="sng" dirty="0"/>
              <a:t>‘Valuable’ Data Trade-Offs:</a:t>
            </a:r>
            <a:endParaRPr lang="he-IL" sz="2400" b="1" u="sng" dirty="0"/>
          </a:p>
        </p:txBody>
      </p:sp>
      <p:pic>
        <p:nvPicPr>
          <p:cNvPr id="31" name="תמונה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16" y="3739327"/>
            <a:ext cx="2402914" cy="1886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02528" y="3092996"/>
            <a:ext cx="564023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AutoNum type="arabicPeriod"/>
            </a:pPr>
            <a:r>
              <a:rPr lang="en-US" b="1" dirty="0"/>
              <a:t>Representative Movies vs. Long-Tail Leverage</a:t>
            </a:r>
          </a:p>
          <a:p>
            <a:pPr marL="342900" indent="-342900" algn="l" rtl="0">
              <a:buAutoNum type="arabicPeriod"/>
            </a:pPr>
            <a:r>
              <a:rPr lang="en-US" b="1" dirty="0"/>
              <a:t>Users ‘to keep’ vs. Niche Movies</a:t>
            </a:r>
            <a:endParaRPr lang="he-IL" b="1" dirty="0"/>
          </a:p>
        </p:txBody>
      </p:sp>
      <p:sp>
        <p:nvSpPr>
          <p:cNvPr id="17" name="מלבן 8"/>
          <p:cNvSpPr/>
          <p:nvPr/>
        </p:nvSpPr>
        <p:spPr>
          <a:xfrm>
            <a:off x="6402528" y="2441719"/>
            <a:ext cx="5526885" cy="3503705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13188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3097</TotalTime>
  <Words>681</Words>
  <Application>Microsoft Office PowerPoint</Application>
  <PresentationFormat>Widescreen</PresentationFormat>
  <Paragraphs>204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Comic Sans MS</vt:lpstr>
      <vt:lpstr>Wingdings 3</vt:lpstr>
      <vt:lpstr>Ion Boardroom</vt:lpstr>
      <vt:lpstr>PowerPoint Presentation</vt:lpstr>
      <vt:lpstr>PowerPoint Presentation</vt:lpstr>
      <vt:lpstr>PowerPoint Presentation</vt:lpstr>
      <vt:lpstr>Overview – Goal</vt:lpstr>
      <vt:lpstr>Preparation and preprocessing  Filtering &amp; Cleaning</vt:lpstr>
      <vt:lpstr>Preparation and preprocessing  Extracting Valuable Data (1)</vt:lpstr>
      <vt:lpstr>PowerPoint Presentation</vt:lpstr>
      <vt:lpstr>Preparation and preprocessing  Extracting Valuable Data (2)</vt:lpstr>
      <vt:lpstr>Preparation and preprocessing  Extracting Valuable Data (3)</vt:lpstr>
      <vt:lpstr>Preparation and preprocessing  Extracting Valuable Data (4)</vt:lpstr>
      <vt:lpstr>Preparation and preprocessing  Extracting Valuable Data (5)</vt:lpstr>
      <vt:lpstr>Preparation and preprocessing  Extracting Valuable Data (6)</vt:lpstr>
      <vt:lpstr>Preparation and preprocessing  Extracting Valuable Data (7)</vt:lpstr>
      <vt:lpstr>Preparation and preprocessing  Extracting Valuable Data (8)</vt:lpstr>
      <vt:lpstr>Preparation and preprocessing  Extracting Valuable Data (9)</vt:lpstr>
      <vt:lpstr>“Plan of Attack”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 </vt:lpstr>
      <vt:lpstr>Thank You</vt:lpstr>
    </vt:vector>
  </TitlesOfParts>
  <Company>israel railways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MAYA SAGHIV</dc:creator>
  <cp:lastModifiedBy>Maya Saghiv</cp:lastModifiedBy>
  <cp:revision>226</cp:revision>
  <dcterms:created xsi:type="dcterms:W3CDTF">2019-12-26T11:56:59Z</dcterms:created>
  <dcterms:modified xsi:type="dcterms:W3CDTF">2021-05-05T07:36:16Z</dcterms:modified>
</cp:coreProperties>
</file>